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fntdata" ContentType="application/x-fontdata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30"/>
  </p:notesMasterIdLst>
  <p:sldIdLst>
    <p:sldId id="256" r:id="rId2"/>
    <p:sldId id="260" r:id="rId3"/>
    <p:sldId id="279" r:id="rId4"/>
    <p:sldId id="276" r:id="rId5"/>
    <p:sldId id="257" r:id="rId6"/>
    <p:sldId id="258" r:id="rId7"/>
    <p:sldId id="259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7" r:id="rId24"/>
    <p:sldId id="278" r:id="rId25"/>
    <p:sldId id="280" r:id="rId26"/>
    <p:sldId id="282" r:id="rId27"/>
    <p:sldId id="283" r:id="rId28"/>
    <p:sldId id="284" r:id="rId29"/>
  </p:sldIdLst>
  <p:sldSz cx="9144000" cy="6858000" type="screen4x3"/>
  <p:notesSz cx="6858000" cy="9144000"/>
  <p:embeddedFontLst>
    <p:embeddedFont>
      <p:font typeface="Roboto Slab" panose="020B0604020202020204" charset="0"/>
      <p:regular r:id="rId31"/>
      <p:bold r:id="rId32"/>
    </p:embeddedFont>
    <p:embeddedFont>
      <p:font typeface="Source Sans Pro" panose="020B0604020202020204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F7669BE-FCA8-4AB7-BD1A-96585070BD88}">
  <a:tblStyle styleId="{9F7669BE-FCA8-4AB7-BD1A-96585070BD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426" y="-7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wmf"/></Relationships>
</file>

<file path=ppt/media/image1.png>
</file>

<file path=ppt/media/image10.wmf>
</file>

<file path=ppt/media/image11.png>
</file>

<file path=ppt/media/image12.jpg>
</file>

<file path=ppt/media/image13.wmf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6701278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Shape 2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Shape 2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Shape 2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Shape 3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Shape 3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Shape 3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Shape 39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Shape 3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Shape 8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Shape 8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Shape 3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-26550" y="-19800"/>
            <a:ext cx="9197100" cy="68976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 b="1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>
                <a:solidFill>
                  <a:srgbClr val="607D8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07D8B"/>
              </a:buClr>
              <a:buSzPts val="3000"/>
              <a:buNone/>
              <a:defRPr sz="3000">
                <a:solidFill>
                  <a:srgbClr val="607D8B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hape 30" descr="connections-05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5945" y="0"/>
            <a:ext cx="9132109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1215300" y="2501400"/>
            <a:ext cx="67134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57200" algn="ctr" rtl="0">
              <a:spcBef>
                <a:spcPts val="600"/>
              </a:spcBef>
              <a:spcAft>
                <a:spcPts val="0"/>
              </a:spcAft>
              <a:buClr>
                <a:srgbClr val="263238"/>
              </a:buClr>
              <a:buSzPts val="3600"/>
              <a:buChar char="◎"/>
              <a:defRPr sz="3600" i="1"/>
            </a:lvl1pPr>
            <a:lvl2pPr marL="914400" lvl="1" indent="-457200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○"/>
              <a:defRPr sz="3600" i="1"/>
            </a:lvl2pPr>
            <a:lvl3pPr marL="1371600" lvl="2" indent="-457200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◉"/>
              <a:defRPr sz="3600" i="1"/>
            </a:lvl3pPr>
            <a:lvl4pPr marL="1828800" lvl="3" indent="-457200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●"/>
              <a:defRPr sz="3600" i="1"/>
            </a:lvl4pPr>
            <a:lvl5pPr marL="2286000" lvl="4" indent="-457200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○"/>
              <a:defRPr sz="3600" i="1"/>
            </a:lvl5pPr>
            <a:lvl6pPr marL="2743200" lvl="5" indent="-457200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■"/>
              <a:defRPr sz="3600" i="1"/>
            </a:lvl6pPr>
            <a:lvl7pPr marL="3200400" lvl="6" indent="-457200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●"/>
              <a:defRPr sz="3600" i="1"/>
            </a:lvl7pPr>
            <a:lvl8pPr marL="3657600" lvl="7" indent="-457200" algn="ctr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○"/>
              <a:defRPr sz="3600" i="1"/>
            </a:lvl8pPr>
            <a:lvl9pPr marL="4114800" lvl="8" indent="-457200" algn="ctr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32" name="Shape 32"/>
          <p:cNvGrpSpPr/>
          <p:nvPr/>
        </p:nvGrpSpPr>
        <p:grpSpPr>
          <a:xfrm>
            <a:off x="3593400" y="1074285"/>
            <a:ext cx="1957200" cy="1093200"/>
            <a:chOff x="3593400" y="1760085"/>
            <a:chExt cx="1957200" cy="1093200"/>
          </a:xfrm>
        </p:grpSpPr>
        <p:sp>
          <p:nvSpPr>
            <p:cNvPr id="33" name="Shape 33"/>
            <p:cNvSpPr txBox="1"/>
            <p:nvPr/>
          </p:nvSpPr>
          <p:spPr>
            <a:xfrm>
              <a:off x="3593400" y="1872097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0" b="1">
                  <a:solidFill>
                    <a:srgbClr val="0091EA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sz="60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34" name="Shape 34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36" name="Shape 36"/>
          <p:cNvCxnSpPr>
            <a:endCxn id="34" idx="1"/>
          </p:cNvCxnSpPr>
          <p:nvPr/>
        </p:nvCxnSpPr>
        <p:spPr>
          <a:xfrm>
            <a:off x="3742095" y="871980"/>
            <a:ext cx="443400" cy="3624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Shape 37"/>
          <p:cNvCxnSpPr/>
          <p:nvPr/>
        </p:nvCxnSpPr>
        <p:spPr>
          <a:xfrm rot="10800000">
            <a:off x="4114800" y="269685"/>
            <a:ext cx="457200" cy="80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Shape 38"/>
          <p:cNvCxnSpPr/>
          <p:nvPr/>
        </p:nvCxnSpPr>
        <p:spPr>
          <a:xfrm rot="10800000" flipH="1">
            <a:off x="4749075" y="753125"/>
            <a:ext cx="95100" cy="348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-87" y="63331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buNone/>
              <a:defRPr/>
            </a:lvl1pPr>
            <a:lvl2pPr lvl="1" algn="ctr">
              <a:spcBef>
                <a:spcPts val="0"/>
              </a:spcBef>
              <a:buNone/>
              <a:defRPr/>
            </a:lvl2pPr>
            <a:lvl3pPr lvl="2" algn="ctr">
              <a:spcBef>
                <a:spcPts val="0"/>
              </a:spcBef>
              <a:buNone/>
              <a:defRPr/>
            </a:lvl3pPr>
            <a:lvl4pPr lvl="3" algn="ctr">
              <a:spcBef>
                <a:spcPts val="0"/>
              </a:spcBef>
              <a:buNone/>
              <a:defRPr/>
            </a:lvl4pPr>
            <a:lvl5pPr lvl="4" algn="ctr">
              <a:spcBef>
                <a:spcPts val="0"/>
              </a:spcBef>
              <a:buNone/>
              <a:defRPr/>
            </a:lvl5pPr>
            <a:lvl6pPr lvl="5" algn="ctr">
              <a:spcBef>
                <a:spcPts val="0"/>
              </a:spcBef>
              <a:buNone/>
              <a:defRPr/>
            </a:lvl6pPr>
            <a:lvl7pPr lvl="6" algn="ctr">
              <a:spcBef>
                <a:spcPts val="0"/>
              </a:spcBef>
              <a:buNone/>
              <a:defRPr/>
            </a:lvl7pPr>
            <a:lvl8pPr lvl="7" algn="ctr">
              <a:spcBef>
                <a:spcPts val="0"/>
              </a:spcBef>
              <a:buNone/>
              <a:defRPr/>
            </a:lvl8pPr>
            <a:lvl9pPr lvl="8" algn="ctr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◎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2419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2"/>
          </p:nvPr>
        </p:nvSpPr>
        <p:spPr>
          <a:xfrm>
            <a:off x="3329992" y="1600200"/>
            <a:ext cx="2419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3"/>
          </p:nvPr>
        </p:nvSpPr>
        <p:spPr>
          <a:xfrm>
            <a:off x="5873834" y="1600200"/>
            <a:ext cx="2419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57200" y="5407123"/>
            <a:ext cx="8229600" cy="491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-92" y="63331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buNone/>
              <a:defRPr/>
            </a:lvl1pPr>
            <a:lvl2pPr lvl="1" algn="ctr">
              <a:spcBef>
                <a:spcPts val="0"/>
              </a:spcBef>
              <a:buNone/>
              <a:defRPr/>
            </a:lvl2pPr>
            <a:lvl3pPr lvl="2" algn="ctr">
              <a:spcBef>
                <a:spcPts val="0"/>
              </a:spcBef>
              <a:buNone/>
              <a:defRPr/>
            </a:lvl3pPr>
            <a:lvl4pPr lvl="3" algn="ctr">
              <a:spcBef>
                <a:spcPts val="0"/>
              </a:spcBef>
              <a:buNone/>
              <a:defRPr/>
            </a:lvl4pPr>
            <a:lvl5pPr lvl="4" algn="ctr">
              <a:spcBef>
                <a:spcPts val="0"/>
              </a:spcBef>
              <a:buNone/>
              <a:defRPr/>
            </a:lvl5pPr>
            <a:lvl6pPr lvl="5" algn="ctr">
              <a:spcBef>
                <a:spcPts val="0"/>
              </a:spcBef>
              <a:buNone/>
              <a:defRPr/>
            </a:lvl6pPr>
            <a:lvl7pPr lvl="6" algn="ctr">
              <a:spcBef>
                <a:spcPts val="0"/>
              </a:spcBef>
              <a:buNone/>
              <a:defRPr/>
            </a:lvl7pPr>
            <a:lvl8pPr lvl="7" algn="ctr">
              <a:spcBef>
                <a:spcPts val="0"/>
              </a:spcBef>
              <a:buNone/>
              <a:defRPr/>
            </a:lvl8pPr>
            <a:lvl9pPr lvl="8" algn="ctr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spcBef>
                <a:spcPts val="0"/>
              </a:spcBef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spcBef>
                <a:spcPts val="0"/>
              </a:spcBef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spcBef>
                <a:spcPts val="0"/>
              </a:spcBef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spcBef>
                <a:spcPts val="0"/>
              </a:spcBef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spcBef>
                <a:spcPts val="0"/>
              </a:spcBef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spcBef>
                <a:spcPts val="0"/>
              </a:spcBef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spcBef>
                <a:spcPts val="0"/>
              </a:spcBef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spcBef>
                <a:spcPts val="0"/>
              </a:spcBef>
              <a:buNone/>
              <a:defRPr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‹Nr.›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oweredtemplate.com/#check-cordelia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://www.google.com/sheets/about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oboto-slab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source-sans-pro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#slide=id.g35ed75ccf_0141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creativecommons.org/licenses/by/4.0/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2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3.wmf"/><Relationship Id="rId4" Type="http://schemas.openxmlformats.org/officeDocument/2006/relationships/oleObject" Target="../embeddings/oleObject2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1700184" y="1360350"/>
            <a:ext cx="6688239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Bahnhofs-begleiter</a:t>
            </a:r>
            <a:endParaRPr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4" t="11605" r="11803" b="13087"/>
          <a:stretch/>
        </p:blipFill>
        <p:spPr>
          <a:xfrm>
            <a:off x="5957870" y="1119891"/>
            <a:ext cx="2599267" cy="2582335"/>
          </a:xfrm>
          <a:prstGeom prst="rect">
            <a:avLst/>
          </a:prstGeom>
        </p:spPr>
      </p:pic>
      <p:sp>
        <p:nvSpPr>
          <p:cNvPr id="4" name="Shape 86"/>
          <p:cNvSpPr txBox="1">
            <a:spLocks/>
          </p:cNvSpPr>
          <p:nvPr/>
        </p:nvSpPr>
        <p:spPr>
          <a:xfrm>
            <a:off x="1763688" y="3573016"/>
            <a:ext cx="5642100" cy="10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>
              <a:buFont typeface="Source Sans Pro"/>
              <a:buNone/>
            </a:pPr>
            <a:r>
              <a:rPr lang="de-DE" sz="3600" b="1" dirty="0" smtClean="0"/>
              <a:t>Eine App von </a:t>
            </a:r>
          </a:p>
          <a:p>
            <a:pPr marL="0" indent="0">
              <a:buFont typeface="Source Sans Pro"/>
              <a:buNone/>
            </a:pPr>
            <a:r>
              <a:rPr lang="de-DE" sz="3600" b="1" dirty="0" smtClean="0"/>
              <a:t>Noah Große </a:t>
            </a:r>
            <a:r>
              <a:rPr lang="de-DE" sz="3600" b="1" dirty="0" err="1" smtClean="0"/>
              <a:t>Starmann</a:t>
            </a:r>
            <a:r>
              <a:rPr lang="de-DE" sz="3600" b="1" dirty="0" smtClean="0"/>
              <a:t> und Ramona Plogmann</a:t>
            </a:r>
            <a:endParaRPr lang="en-US" sz="36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2419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body" idx="2"/>
          </p:nvPr>
        </p:nvSpPr>
        <p:spPr>
          <a:xfrm>
            <a:off x="3329992" y="1600200"/>
            <a:ext cx="2419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3"/>
          </p:nvPr>
        </p:nvSpPr>
        <p:spPr>
          <a:xfrm>
            <a:off x="5873834" y="1600200"/>
            <a:ext cx="24198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4681425" y="2224438"/>
            <a:ext cx="3809100" cy="38091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33156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/>
              <a:t>A complex idea can be conveyed with just a single still image, namely making it possible to absorb large amounts of data quickly.</a:t>
            </a:r>
            <a:endParaRPr sz="2600"/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8075" y="2491100"/>
            <a:ext cx="3275700" cy="32757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153" name="Shape 153"/>
          <p:cNvCxnSpPr/>
          <p:nvPr/>
        </p:nvCxnSpPr>
        <p:spPr>
          <a:xfrm rot="10800000" flipH="1">
            <a:off x="7401125" y="1758975"/>
            <a:ext cx="219000" cy="624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4" name="Shape 154"/>
          <p:cNvCxnSpPr/>
          <p:nvPr/>
        </p:nvCxnSpPr>
        <p:spPr>
          <a:xfrm rot="10800000" flipH="1">
            <a:off x="7932695" y="2472367"/>
            <a:ext cx="522300" cy="3099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" name="Shape 155"/>
          <p:cNvCxnSpPr/>
          <p:nvPr/>
        </p:nvCxnSpPr>
        <p:spPr>
          <a:xfrm rot="10800000" flipH="1">
            <a:off x="7765925" y="1896875"/>
            <a:ext cx="648600" cy="737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/>
        </p:nvSpPr>
        <p:spPr>
          <a:xfrm>
            <a:off x="5453575" y="3177700"/>
            <a:ext cx="3329100" cy="3329100"/>
          </a:xfrm>
          <a:prstGeom prst="ellipse">
            <a:avLst/>
          </a:prstGeom>
          <a:noFill/>
          <a:ln w="9525" cap="flat" cmpd="sng">
            <a:solidFill>
              <a:srgbClr val="ECEFF1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Want big impact?</a:t>
            </a:r>
            <a:endParaRPr sz="2400" b="1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big image.</a:t>
            </a:r>
            <a:endParaRPr sz="24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62" name="Shape 162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charts to explain your ideas</a:t>
            </a: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3190800" y="2133600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Gray</a:t>
            </a: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69" name="Shape 169"/>
          <p:cNvSpPr/>
          <p:nvPr/>
        </p:nvSpPr>
        <p:spPr>
          <a:xfrm>
            <a:off x="733350" y="2133600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White</a:t>
            </a: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0" name="Shape 170"/>
          <p:cNvSpPr/>
          <p:nvPr/>
        </p:nvSpPr>
        <p:spPr>
          <a:xfrm>
            <a:off x="5686350" y="2133600"/>
            <a:ext cx="2724300" cy="2724300"/>
          </a:xfrm>
          <a:prstGeom prst="ellipse">
            <a:avLst/>
          </a:prstGeom>
          <a:noFill/>
          <a:ln w="9525" cap="flat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Black</a:t>
            </a: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diagrams to explain complex ideas</a:t>
            </a: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0" y="2571744"/>
            <a:ext cx="9144000" cy="4286400"/>
          </a:xfrm>
          <a:prstGeom prst="rect">
            <a:avLst/>
          </a:prstGeom>
          <a:solidFill>
            <a:srgbClr val="0091EA">
              <a:alpha val="3269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78" name="Shape 178"/>
          <p:cNvGrpSpPr/>
          <p:nvPr/>
        </p:nvGrpSpPr>
        <p:grpSpPr>
          <a:xfrm>
            <a:off x="3338271" y="1579604"/>
            <a:ext cx="2467458" cy="4572382"/>
            <a:chOff x="-6729413" y="-17360900"/>
            <a:chExt cx="26138326" cy="48436250"/>
          </a:xfrm>
        </p:grpSpPr>
        <p:sp>
          <p:nvSpPr>
            <p:cNvPr id="179" name="Shape 179"/>
            <p:cNvSpPr/>
            <p:nvPr/>
          </p:nvSpPr>
          <p:spPr>
            <a:xfrm>
              <a:off x="-6729413" y="-9364662"/>
              <a:ext cx="25398299" cy="2466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19999"/>
                  </a:moveTo>
                  <a:lnTo>
                    <a:pt x="0" y="0"/>
                  </a:lnTo>
                  <a:lnTo>
                    <a:pt x="11145" y="119999"/>
                  </a:lnTo>
                  <a:lnTo>
                    <a:pt x="120000" y="119999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Shape 180"/>
            <p:cNvSpPr/>
            <p:nvPr/>
          </p:nvSpPr>
          <p:spPr>
            <a:xfrm>
              <a:off x="3276600" y="-17360900"/>
              <a:ext cx="10882200" cy="8842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2547" y="0"/>
                  </a:moveTo>
                  <a:lnTo>
                    <a:pt x="0" y="120000"/>
                  </a:lnTo>
                  <a:lnTo>
                    <a:pt x="119999" y="109486"/>
                  </a:lnTo>
                  <a:lnTo>
                    <a:pt x="102547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Shape 181"/>
            <p:cNvSpPr/>
            <p:nvPr/>
          </p:nvSpPr>
          <p:spPr>
            <a:xfrm>
              <a:off x="12576175" y="-17360900"/>
              <a:ext cx="6832500" cy="10463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62193"/>
                  </a:lnTo>
                  <a:lnTo>
                    <a:pt x="107007" y="120000"/>
                  </a:lnTo>
                  <a:lnTo>
                    <a:pt x="27797" y="92526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Shape 182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Shape 183"/>
            <p:cNvSpPr/>
            <p:nvPr/>
          </p:nvSpPr>
          <p:spPr>
            <a:xfrm>
              <a:off x="-6729413" y="-9364662"/>
              <a:ext cx="10005900" cy="2466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41158"/>
                  </a:moveTo>
                  <a:lnTo>
                    <a:pt x="116173" y="119999"/>
                  </a:lnTo>
                  <a:lnTo>
                    <a:pt x="28291" y="119999"/>
                  </a:lnTo>
                  <a:lnTo>
                    <a:pt x="0" y="0"/>
                  </a:lnTo>
                  <a:lnTo>
                    <a:pt x="120000" y="41158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Shape 184"/>
            <p:cNvSpPr/>
            <p:nvPr/>
          </p:nvSpPr>
          <p:spPr>
            <a:xfrm>
              <a:off x="-6729413" y="-17360900"/>
              <a:ext cx="19305601" cy="8842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62195" y="120000"/>
                  </a:lnTo>
                  <a:lnTo>
                    <a:pt x="0" y="108517"/>
                  </a:lnTo>
                  <a:lnTo>
                    <a:pt x="60656" y="80315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Shape 185"/>
            <p:cNvSpPr/>
            <p:nvPr/>
          </p:nvSpPr>
          <p:spPr>
            <a:xfrm>
              <a:off x="12752387" y="-9293225"/>
              <a:ext cx="5916600" cy="2395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8526" y="0"/>
                  </a:moveTo>
                  <a:lnTo>
                    <a:pt x="120000" y="120000"/>
                  </a:lnTo>
                  <a:lnTo>
                    <a:pt x="0" y="120000"/>
                  </a:lnTo>
                  <a:lnTo>
                    <a:pt x="28526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Shape 186"/>
            <p:cNvSpPr/>
            <p:nvPr/>
          </p:nvSpPr>
          <p:spPr>
            <a:xfrm>
              <a:off x="3276600" y="-8518525"/>
              <a:ext cx="4192500" cy="1620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6084" y="120000"/>
                  </a:moveTo>
                  <a:lnTo>
                    <a:pt x="0" y="0"/>
                  </a:lnTo>
                  <a:lnTo>
                    <a:pt x="120000" y="120000"/>
                  </a:lnTo>
                  <a:lnTo>
                    <a:pt x="16084" y="12000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Shape 187"/>
            <p:cNvSpPr/>
            <p:nvPr/>
          </p:nvSpPr>
          <p:spPr>
            <a:xfrm>
              <a:off x="-6729413" y="-9364662"/>
              <a:ext cx="2358900" cy="2466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19999" y="119999"/>
                  </a:lnTo>
                  <a:lnTo>
                    <a:pt x="21561" y="119999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Shape 188"/>
            <p:cNvSpPr/>
            <p:nvPr/>
          </p:nvSpPr>
          <p:spPr>
            <a:xfrm>
              <a:off x="-6729413" y="-11442700"/>
              <a:ext cx="10005900" cy="2924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7029" y="0"/>
                  </a:moveTo>
                  <a:lnTo>
                    <a:pt x="120000" y="120000"/>
                  </a:lnTo>
                  <a:lnTo>
                    <a:pt x="0" y="85276"/>
                  </a:lnTo>
                  <a:lnTo>
                    <a:pt x="117029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Shape 189"/>
            <p:cNvSpPr/>
            <p:nvPr/>
          </p:nvSpPr>
          <p:spPr>
            <a:xfrm>
              <a:off x="14158913" y="-11938000"/>
              <a:ext cx="5250000" cy="5040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0" y="62966"/>
                  </a:lnTo>
                  <a:lnTo>
                    <a:pt x="103090" y="119999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Shape 190"/>
            <p:cNvSpPr/>
            <p:nvPr/>
          </p:nvSpPr>
          <p:spPr>
            <a:xfrm>
              <a:off x="2957512" y="-8518525"/>
              <a:ext cx="881100" cy="16209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120000"/>
                  </a:moveTo>
                  <a:lnTo>
                    <a:pt x="43459" y="0"/>
                  </a:lnTo>
                  <a:lnTo>
                    <a:pt x="0" y="120000"/>
                  </a:lnTo>
                  <a:lnTo>
                    <a:pt x="120000" y="120000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Shape 191"/>
            <p:cNvSpPr/>
            <p:nvPr/>
          </p:nvSpPr>
          <p:spPr>
            <a:xfrm>
              <a:off x="11728450" y="-6897687"/>
              <a:ext cx="6940500" cy="15641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118188" y="67289"/>
                  </a:lnTo>
                  <a:lnTo>
                    <a:pt x="0" y="120000"/>
                  </a:lnTo>
                  <a:lnTo>
                    <a:pt x="0" y="1297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Shape 192"/>
            <p:cNvSpPr/>
            <p:nvPr/>
          </p:nvSpPr>
          <p:spPr>
            <a:xfrm>
              <a:off x="-4899025" y="-698500"/>
              <a:ext cx="6378600" cy="17613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68929" y="119999"/>
                  </a:lnTo>
                  <a:lnTo>
                    <a:pt x="0" y="17748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Shape 193"/>
            <p:cNvSpPr/>
            <p:nvPr/>
          </p:nvSpPr>
          <p:spPr>
            <a:xfrm>
              <a:off x="-4370388" y="-6897687"/>
              <a:ext cx="7327800" cy="61992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95797" y="120000"/>
                  </a:lnTo>
                  <a:lnTo>
                    <a:pt x="0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Shape 194"/>
            <p:cNvSpPr/>
            <p:nvPr/>
          </p:nvSpPr>
          <p:spPr>
            <a:xfrm>
              <a:off x="9578975" y="8743950"/>
              <a:ext cx="4263900" cy="22331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491" y="0"/>
                  </a:moveTo>
                  <a:lnTo>
                    <a:pt x="120000" y="33491"/>
                  </a:lnTo>
                  <a:lnTo>
                    <a:pt x="0" y="119999"/>
                  </a:lnTo>
                  <a:lnTo>
                    <a:pt x="60491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Shape 195"/>
            <p:cNvSpPr/>
            <p:nvPr/>
          </p:nvSpPr>
          <p:spPr>
            <a:xfrm>
              <a:off x="11728450" y="-6897687"/>
              <a:ext cx="6940500" cy="1690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7703" y="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Shape 196"/>
            <p:cNvSpPr/>
            <p:nvPr/>
          </p:nvSpPr>
          <p:spPr>
            <a:xfrm>
              <a:off x="3838575" y="-6897687"/>
              <a:ext cx="7890000" cy="9791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48193" y="119999"/>
                  </a:moveTo>
                  <a:lnTo>
                    <a:pt x="0" y="0"/>
                  </a:lnTo>
                  <a:lnTo>
                    <a:pt x="55219" y="0"/>
                  </a:lnTo>
                  <a:lnTo>
                    <a:pt x="119999" y="20719"/>
                  </a:lnTo>
                  <a:lnTo>
                    <a:pt x="48193" y="119999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Shape 197"/>
            <p:cNvSpPr/>
            <p:nvPr/>
          </p:nvSpPr>
          <p:spPr>
            <a:xfrm>
              <a:off x="-1235075" y="-698500"/>
              <a:ext cx="8242200" cy="176133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24475"/>
                  </a:moveTo>
                  <a:lnTo>
                    <a:pt x="39522" y="0"/>
                  </a:lnTo>
                  <a:lnTo>
                    <a:pt x="0" y="119999"/>
                  </a:lnTo>
                  <a:lnTo>
                    <a:pt x="120000" y="24475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Shape 198"/>
            <p:cNvSpPr/>
            <p:nvPr/>
          </p:nvSpPr>
          <p:spPr>
            <a:xfrm>
              <a:off x="-1235075" y="-5207000"/>
              <a:ext cx="12963600" cy="22121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0" y="120000"/>
                  </a:lnTo>
                  <a:lnTo>
                    <a:pt x="120000" y="75677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Shape 199"/>
            <p:cNvSpPr/>
            <p:nvPr/>
          </p:nvSpPr>
          <p:spPr>
            <a:xfrm>
              <a:off x="-6305550" y="-6897687"/>
              <a:ext cx="7785000" cy="8804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9828" y="0"/>
                  </a:moveTo>
                  <a:lnTo>
                    <a:pt x="120000" y="84493"/>
                  </a:lnTo>
                  <a:lnTo>
                    <a:pt x="21680" y="120000"/>
                  </a:lnTo>
                  <a:lnTo>
                    <a:pt x="0" y="0"/>
                  </a:lnTo>
                  <a:lnTo>
                    <a:pt x="29828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Shape 200"/>
            <p:cNvSpPr/>
            <p:nvPr/>
          </p:nvSpPr>
          <p:spPr>
            <a:xfrm>
              <a:off x="11728450" y="-6897687"/>
              <a:ext cx="6940500" cy="8770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0" y="23131"/>
                  </a:lnTo>
                  <a:lnTo>
                    <a:pt x="118188" y="120000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Shape 201"/>
            <p:cNvSpPr/>
            <p:nvPr/>
          </p:nvSpPr>
          <p:spPr>
            <a:xfrm>
              <a:off x="1479550" y="-6897687"/>
              <a:ext cx="5527800" cy="97917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75972"/>
                  </a:moveTo>
                  <a:lnTo>
                    <a:pt x="119999" y="119999"/>
                  </a:lnTo>
                  <a:lnTo>
                    <a:pt x="51211" y="0"/>
                  </a:lnTo>
                  <a:lnTo>
                    <a:pt x="32085" y="0"/>
                  </a:lnTo>
                  <a:lnTo>
                    <a:pt x="0" y="75972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Shape 202"/>
            <p:cNvSpPr/>
            <p:nvPr/>
          </p:nvSpPr>
          <p:spPr>
            <a:xfrm>
              <a:off x="-1373188" y="8743950"/>
              <a:ext cx="13101600" cy="136301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71642"/>
                  </a:moveTo>
                  <a:lnTo>
                    <a:pt x="120000" y="0"/>
                  </a:lnTo>
                  <a:lnTo>
                    <a:pt x="40000" y="120000"/>
                  </a:lnTo>
                  <a:lnTo>
                    <a:pt x="0" y="71642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Shape 203"/>
            <p:cNvSpPr/>
            <p:nvPr/>
          </p:nvSpPr>
          <p:spPr>
            <a:xfrm>
              <a:off x="2994025" y="8743950"/>
              <a:ext cx="8734500" cy="223314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73243"/>
                  </a:moveTo>
                  <a:lnTo>
                    <a:pt x="90468" y="119999"/>
                  </a:lnTo>
                  <a:lnTo>
                    <a:pt x="120000" y="0"/>
                  </a:lnTo>
                  <a:lnTo>
                    <a:pt x="0" y="73243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5400012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Shape 204"/>
            <p:cNvSpPr/>
            <p:nvPr/>
          </p:nvSpPr>
          <p:spPr>
            <a:xfrm>
              <a:off x="11728450" y="1873250"/>
              <a:ext cx="6835800" cy="13103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20000" y="0"/>
                  </a:moveTo>
                  <a:lnTo>
                    <a:pt x="37120" y="120000"/>
                  </a:lnTo>
                  <a:lnTo>
                    <a:pt x="0" y="62922"/>
                  </a:lnTo>
                  <a:lnTo>
                    <a:pt x="120000" y="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Shape 205"/>
            <p:cNvSpPr/>
            <p:nvPr/>
          </p:nvSpPr>
          <p:spPr>
            <a:xfrm>
              <a:off x="3276600" y="-9293225"/>
              <a:ext cx="10882200" cy="23955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38807"/>
                  </a:moveTo>
                  <a:lnTo>
                    <a:pt x="119999" y="0"/>
                  </a:lnTo>
                  <a:lnTo>
                    <a:pt x="104490" y="120000"/>
                  </a:lnTo>
                  <a:lnTo>
                    <a:pt x="46231" y="120000"/>
                  </a:lnTo>
                  <a:lnTo>
                    <a:pt x="0" y="38807"/>
                  </a:lnTo>
                  <a:close/>
                </a:path>
              </a:pathLst>
            </a:custGeom>
            <a:gradFill>
              <a:gsLst>
                <a:gs pos="0">
                  <a:srgbClr val="A1EFFF"/>
                </a:gs>
                <a:gs pos="35000">
                  <a:srgbClr val="BBF2FF"/>
                </a:gs>
                <a:gs pos="100000">
                  <a:srgbClr val="E3FCFF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Shape 206"/>
            <p:cNvSpPr/>
            <p:nvPr/>
          </p:nvSpPr>
          <p:spPr>
            <a:xfrm>
              <a:off x="7469187" y="-6897687"/>
              <a:ext cx="5283300" cy="16908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6742" y="120000"/>
                  </a:moveTo>
                  <a:lnTo>
                    <a:pt x="120000" y="0"/>
                  </a:lnTo>
                  <a:lnTo>
                    <a:pt x="0" y="0"/>
                  </a:lnTo>
                  <a:lnTo>
                    <a:pt x="96742" y="120000"/>
                  </a:lnTo>
                  <a:close/>
                </a:path>
              </a:pathLst>
            </a:custGeom>
            <a:gradFill>
              <a:gsLst>
                <a:gs pos="0">
                  <a:srgbClr val="398BA2"/>
                </a:gs>
                <a:gs pos="80000">
                  <a:srgbClr val="4CB8D4"/>
                </a:gs>
                <a:gs pos="100000">
                  <a:srgbClr val="4AB9D8"/>
                </a:gs>
              </a:gsLst>
              <a:lin ang="16200038" scaled="0"/>
            </a:gradFill>
            <a:ln w="9525" cap="flat" cmpd="sng">
              <a:solidFill>
                <a:srgbClr val="5AB1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7" name="Shape 207"/>
          <p:cNvSpPr/>
          <p:nvPr/>
        </p:nvSpPr>
        <p:spPr>
          <a:xfrm>
            <a:off x="786147" y="3157762"/>
            <a:ext cx="2105100" cy="3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Example text.</a:t>
            </a:r>
            <a:endParaRPr sz="1800">
              <a:solidFill>
                <a:srgbClr val="263238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 ahead and replace it with your own text. Go ahead and replace it with your own text. This is an example text.</a:t>
            </a:r>
            <a:r>
              <a:rPr lang="en" sz="1200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 ahead and replace it with your own text. Go ahead and replace it with your own text. Go ahead and replace it with your own text. </a:t>
            </a:r>
            <a:endParaRPr sz="12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8" name="Shape 208"/>
          <p:cNvSpPr/>
          <p:nvPr/>
        </p:nvSpPr>
        <p:spPr>
          <a:xfrm>
            <a:off x="6286512" y="3157762"/>
            <a:ext cx="2105100" cy="3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800">
                <a:solidFill>
                  <a:srgbClr val="263238"/>
                </a:solidFill>
                <a:latin typeface="Roboto Slab"/>
                <a:ea typeface="Roboto Slab"/>
                <a:cs typeface="Roboto Slab"/>
                <a:sym typeface="Roboto Slab"/>
              </a:rPr>
              <a:t>Example text.</a:t>
            </a: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 ahead and replace it with your own text. Go ahead and replace it with your own text. This is an example text.</a:t>
            </a:r>
            <a:r>
              <a:rPr lang="en" sz="1200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2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Go ahead and replace it with your own text. Go ahead and replace it with your own text. Go ahead and replace it with your own text. </a:t>
            </a:r>
            <a:endParaRPr sz="12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0" y="6344950"/>
            <a:ext cx="9144000" cy="4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highlight>
                  <a:srgbClr val="0091EA"/>
                </a:highlight>
                <a:latin typeface="Roboto Slab"/>
                <a:ea typeface="Roboto Slab"/>
                <a:cs typeface="Roboto Slab"/>
                <a:sym typeface="Roboto Slab"/>
              </a:rPr>
              <a:t>Diagram featured by </a:t>
            </a:r>
            <a:r>
              <a:rPr lang="en" u="sng">
                <a:solidFill>
                  <a:srgbClr val="FFFFFF"/>
                </a:solidFill>
                <a:highlight>
                  <a:srgbClr val="0091EA"/>
                </a:highlight>
                <a:latin typeface="Roboto Slab"/>
                <a:ea typeface="Roboto Slab"/>
                <a:cs typeface="Roboto Slab"/>
                <a:sym typeface="Roboto Slab"/>
                <a:hlinkClick r:id="rId3"/>
              </a:rPr>
              <a:t>poweredtemplate.com</a:t>
            </a:r>
            <a:endParaRPr>
              <a:solidFill>
                <a:srgbClr val="FFFFFF"/>
              </a:solidFill>
              <a:highlight>
                <a:srgbClr val="0091EA"/>
              </a:highlight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210" name="Shape 210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16" name="Shape 216"/>
          <p:cNvGraphicFramePr/>
          <p:nvPr/>
        </p:nvGraphicFramePr>
        <p:xfrm>
          <a:off x="952500" y="2085975"/>
          <a:ext cx="7239000" cy="2672100"/>
        </p:xfrm>
        <a:graphic>
          <a:graphicData uri="http://schemas.openxmlformats.org/drawingml/2006/table">
            <a:tbl>
              <a:tblPr>
                <a:noFill/>
                <a:tableStyleId>{9F7669BE-FCA8-4AB7-BD1A-96585070BD88}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66802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07D8B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endParaRPr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07D8B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B</a:t>
                      </a:r>
                      <a:endParaRPr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07D8B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C</a:t>
                      </a:r>
                      <a:endParaRPr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68025">
                <a:tc>
                  <a:txBody>
                    <a:bodyPr/>
                    <a:lstStyle/>
                    <a:p>
                      <a:pPr marL="0" lvl="0" indent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07D8B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Yellow</a:t>
                      </a:r>
                      <a:endParaRPr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</a:t>
                      </a:r>
                      <a:endParaRPr sz="1800" b="1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20</a:t>
                      </a:r>
                      <a:endParaRPr sz="1800" b="1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7</a:t>
                      </a:r>
                      <a:endParaRPr sz="1800" b="1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</a:tr>
              <a:tr h="668025">
                <a:tc>
                  <a:txBody>
                    <a:bodyPr/>
                    <a:lstStyle/>
                    <a:p>
                      <a:pPr marL="0" lvl="0" indent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07D8B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Blue</a:t>
                      </a:r>
                      <a:endParaRPr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30</a:t>
                      </a:r>
                      <a:endParaRPr sz="1800" b="1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15</a:t>
                      </a:r>
                      <a:endParaRPr sz="1800" b="1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10</a:t>
                      </a:r>
                      <a:endParaRPr sz="1800" b="1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68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607D8B"/>
                          </a:solidFill>
                          <a:latin typeface="Roboto Slab"/>
                          <a:ea typeface="Roboto Slab"/>
                          <a:cs typeface="Roboto Slab"/>
                          <a:sym typeface="Roboto Slab"/>
                        </a:rPr>
                        <a:t>Orange</a:t>
                      </a:r>
                      <a:endParaRPr>
                        <a:solidFill>
                          <a:srgbClr val="607D8B"/>
                        </a:solidFill>
                        <a:latin typeface="Roboto Slab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5</a:t>
                      </a:r>
                      <a:endParaRPr sz="1800" b="1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24</a:t>
                      </a:r>
                      <a:endParaRPr sz="1800" b="1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rgbClr val="263238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16</a:t>
                      </a:r>
                      <a:endParaRPr sz="1800" b="1">
                        <a:solidFill>
                          <a:srgbClr val="263238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rgbClr val="607D8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CEFF1"/>
                    </a:solidFill>
                  </a:tcPr>
                </a:tc>
              </a:tr>
            </a:tbl>
          </a:graphicData>
        </a:graphic>
      </p:graphicFrame>
      <p:sp>
        <p:nvSpPr>
          <p:cNvPr id="217" name="Shape 217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Shape 222" descr="mapa_linea_n-0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118616"/>
            <a:ext cx="9144000" cy="4620768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224" name="Shape 224"/>
          <p:cNvSpPr/>
          <p:nvPr/>
        </p:nvSpPr>
        <p:spPr>
          <a:xfrm>
            <a:off x="1714675" y="2238575"/>
            <a:ext cx="702000" cy="2700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rgbClr val="0091E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our office</a:t>
            </a:r>
            <a:endParaRPr sz="1000">
              <a:solidFill>
                <a:srgbClr val="FFFFF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225" name="Shape 225"/>
          <p:cNvGrpSpPr/>
          <p:nvPr/>
        </p:nvGrpSpPr>
        <p:grpSpPr>
          <a:xfrm>
            <a:off x="724273" y="2585914"/>
            <a:ext cx="240435" cy="240435"/>
            <a:chOff x="3683125" y="481100"/>
            <a:chExt cx="270000" cy="270000"/>
          </a:xfrm>
        </p:grpSpPr>
        <p:sp>
          <p:nvSpPr>
            <p:cNvPr id="226" name="Shape 226"/>
            <p:cNvSpPr/>
            <p:nvPr/>
          </p:nvSpPr>
          <p:spPr>
            <a:xfrm>
              <a:off x="3683125" y="481100"/>
              <a:ext cx="270000" cy="270000"/>
            </a:xfrm>
            <a:prstGeom prst="ellipse">
              <a:avLst/>
            </a:prstGeom>
            <a:noFill/>
            <a:ln w="28575" cap="flat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Shape 227"/>
            <p:cNvSpPr/>
            <p:nvPr/>
          </p:nvSpPr>
          <p:spPr>
            <a:xfrm>
              <a:off x="3737075" y="535050"/>
              <a:ext cx="162000" cy="162000"/>
            </a:xfrm>
            <a:prstGeom prst="ellipse">
              <a:avLst/>
            </a:prstGeom>
            <a:solidFill>
              <a:srgbClr val="0091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Shape 228"/>
          <p:cNvGrpSpPr/>
          <p:nvPr/>
        </p:nvGrpSpPr>
        <p:grpSpPr>
          <a:xfrm>
            <a:off x="2416673" y="4562239"/>
            <a:ext cx="240435" cy="240435"/>
            <a:chOff x="3683125" y="481100"/>
            <a:chExt cx="270000" cy="270000"/>
          </a:xfrm>
        </p:grpSpPr>
        <p:sp>
          <p:nvSpPr>
            <p:cNvPr id="229" name="Shape 229"/>
            <p:cNvSpPr/>
            <p:nvPr/>
          </p:nvSpPr>
          <p:spPr>
            <a:xfrm>
              <a:off x="3683125" y="481100"/>
              <a:ext cx="270000" cy="270000"/>
            </a:xfrm>
            <a:prstGeom prst="ellipse">
              <a:avLst/>
            </a:prstGeom>
            <a:noFill/>
            <a:ln w="28575" cap="flat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Shape 230"/>
            <p:cNvSpPr/>
            <p:nvPr/>
          </p:nvSpPr>
          <p:spPr>
            <a:xfrm>
              <a:off x="3737075" y="535050"/>
              <a:ext cx="162000" cy="162000"/>
            </a:xfrm>
            <a:prstGeom prst="ellipse">
              <a:avLst/>
            </a:prstGeom>
            <a:solidFill>
              <a:srgbClr val="0091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Shape 231"/>
          <p:cNvGrpSpPr/>
          <p:nvPr/>
        </p:nvGrpSpPr>
        <p:grpSpPr>
          <a:xfrm>
            <a:off x="3744723" y="2388114"/>
            <a:ext cx="240435" cy="240435"/>
            <a:chOff x="3683125" y="481100"/>
            <a:chExt cx="270000" cy="270000"/>
          </a:xfrm>
        </p:grpSpPr>
        <p:sp>
          <p:nvSpPr>
            <p:cNvPr id="232" name="Shape 232"/>
            <p:cNvSpPr/>
            <p:nvPr/>
          </p:nvSpPr>
          <p:spPr>
            <a:xfrm>
              <a:off x="3683125" y="481100"/>
              <a:ext cx="270000" cy="270000"/>
            </a:xfrm>
            <a:prstGeom prst="ellipse">
              <a:avLst/>
            </a:prstGeom>
            <a:noFill/>
            <a:ln w="28575" cap="flat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Shape 233"/>
            <p:cNvSpPr/>
            <p:nvPr/>
          </p:nvSpPr>
          <p:spPr>
            <a:xfrm>
              <a:off x="3737075" y="535050"/>
              <a:ext cx="162000" cy="162000"/>
            </a:xfrm>
            <a:prstGeom prst="ellipse">
              <a:avLst/>
            </a:prstGeom>
            <a:solidFill>
              <a:srgbClr val="0091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Shape 234"/>
          <p:cNvGrpSpPr/>
          <p:nvPr/>
        </p:nvGrpSpPr>
        <p:grpSpPr>
          <a:xfrm>
            <a:off x="4180823" y="3354389"/>
            <a:ext cx="240435" cy="240435"/>
            <a:chOff x="3683125" y="481100"/>
            <a:chExt cx="270000" cy="270000"/>
          </a:xfrm>
        </p:grpSpPr>
        <p:sp>
          <p:nvSpPr>
            <p:cNvPr id="235" name="Shape 235"/>
            <p:cNvSpPr/>
            <p:nvPr/>
          </p:nvSpPr>
          <p:spPr>
            <a:xfrm>
              <a:off x="3683125" y="481100"/>
              <a:ext cx="270000" cy="270000"/>
            </a:xfrm>
            <a:prstGeom prst="ellipse">
              <a:avLst/>
            </a:prstGeom>
            <a:noFill/>
            <a:ln w="28575" cap="flat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Shape 236"/>
            <p:cNvSpPr/>
            <p:nvPr/>
          </p:nvSpPr>
          <p:spPr>
            <a:xfrm>
              <a:off x="3737075" y="535050"/>
              <a:ext cx="162000" cy="162000"/>
            </a:xfrm>
            <a:prstGeom prst="ellipse">
              <a:avLst/>
            </a:prstGeom>
            <a:solidFill>
              <a:srgbClr val="0091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Shape 237"/>
          <p:cNvGrpSpPr/>
          <p:nvPr/>
        </p:nvGrpSpPr>
        <p:grpSpPr>
          <a:xfrm>
            <a:off x="6846223" y="2956039"/>
            <a:ext cx="240435" cy="240435"/>
            <a:chOff x="3683125" y="481100"/>
            <a:chExt cx="270000" cy="270000"/>
          </a:xfrm>
        </p:grpSpPr>
        <p:sp>
          <p:nvSpPr>
            <p:cNvPr id="238" name="Shape 238"/>
            <p:cNvSpPr/>
            <p:nvPr/>
          </p:nvSpPr>
          <p:spPr>
            <a:xfrm>
              <a:off x="3683125" y="481100"/>
              <a:ext cx="270000" cy="270000"/>
            </a:xfrm>
            <a:prstGeom prst="ellipse">
              <a:avLst/>
            </a:prstGeom>
            <a:noFill/>
            <a:ln w="28575" cap="flat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Shape 239"/>
            <p:cNvSpPr/>
            <p:nvPr/>
          </p:nvSpPr>
          <p:spPr>
            <a:xfrm>
              <a:off x="3737075" y="535050"/>
              <a:ext cx="162000" cy="162000"/>
            </a:xfrm>
            <a:prstGeom prst="ellipse">
              <a:avLst/>
            </a:prstGeom>
            <a:solidFill>
              <a:srgbClr val="0091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Shape 240"/>
          <p:cNvGrpSpPr/>
          <p:nvPr/>
        </p:nvGrpSpPr>
        <p:grpSpPr>
          <a:xfrm>
            <a:off x="7598473" y="4863789"/>
            <a:ext cx="240435" cy="240435"/>
            <a:chOff x="3683125" y="481100"/>
            <a:chExt cx="270000" cy="270000"/>
          </a:xfrm>
        </p:grpSpPr>
        <p:sp>
          <p:nvSpPr>
            <p:cNvPr id="241" name="Shape 241"/>
            <p:cNvSpPr/>
            <p:nvPr/>
          </p:nvSpPr>
          <p:spPr>
            <a:xfrm>
              <a:off x="3683125" y="481100"/>
              <a:ext cx="270000" cy="270000"/>
            </a:xfrm>
            <a:prstGeom prst="ellipse">
              <a:avLst/>
            </a:prstGeom>
            <a:noFill/>
            <a:ln w="28575" cap="flat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Shape 242"/>
            <p:cNvSpPr/>
            <p:nvPr/>
          </p:nvSpPr>
          <p:spPr>
            <a:xfrm>
              <a:off x="3737075" y="535050"/>
              <a:ext cx="162000" cy="162000"/>
            </a:xfrm>
            <a:prstGeom prst="ellipse">
              <a:avLst/>
            </a:prstGeom>
            <a:solidFill>
              <a:srgbClr val="0091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3" name="Shape 243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 idx="4294967295"/>
          </p:nvPr>
        </p:nvSpPr>
        <p:spPr>
          <a:xfrm>
            <a:off x="685800" y="2111123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/>
              <a:t>89,526,124</a:t>
            </a:r>
            <a:endParaRPr sz="9600" b="1"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4294967295"/>
          </p:nvPr>
        </p:nvSpPr>
        <p:spPr>
          <a:xfrm>
            <a:off x="685800" y="3786738"/>
            <a:ext cx="77724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ctrTitle" idx="4294967295"/>
          </p:nvPr>
        </p:nvSpPr>
        <p:spPr>
          <a:xfrm>
            <a:off x="1515900" y="864000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89,526,124$</a:t>
            </a:r>
            <a:endParaRPr sz="7200"/>
          </a:p>
        </p:txBody>
      </p:sp>
      <p:sp>
        <p:nvSpPr>
          <p:cNvPr id="256" name="Shape 256"/>
          <p:cNvSpPr txBox="1">
            <a:spLocks noGrp="1"/>
          </p:cNvSpPr>
          <p:nvPr>
            <p:ph type="subTitle" idx="4294967295"/>
          </p:nvPr>
        </p:nvSpPr>
        <p:spPr>
          <a:xfrm>
            <a:off x="1515900" y="1729346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257" name="Shape 257"/>
          <p:cNvSpPr txBox="1">
            <a:spLocks noGrp="1"/>
          </p:cNvSpPr>
          <p:nvPr>
            <p:ph type="ctrTitle" idx="4294967295"/>
          </p:nvPr>
        </p:nvSpPr>
        <p:spPr>
          <a:xfrm>
            <a:off x="1515900" y="4369204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100%</a:t>
            </a:r>
            <a:endParaRPr sz="7200"/>
          </a:p>
        </p:txBody>
      </p:sp>
      <p:sp>
        <p:nvSpPr>
          <p:cNvPr id="258" name="Shape 258"/>
          <p:cNvSpPr txBox="1">
            <a:spLocks noGrp="1"/>
          </p:cNvSpPr>
          <p:nvPr>
            <p:ph type="subTitle" idx="4294967295"/>
          </p:nvPr>
        </p:nvSpPr>
        <p:spPr>
          <a:xfrm>
            <a:off x="1515900" y="5234550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59" name="Shape 259"/>
          <p:cNvSpPr txBox="1">
            <a:spLocks noGrp="1"/>
          </p:cNvSpPr>
          <p:nvPr>
            <p:ph type="ctrTitle" idx="4294967295"/>
          </p:nvPr>
        </p:nvSpPr>
        <p:spPr>
          <a:xfrm>
            <a:off x="1515900" y="2616602"/>
            <a:ext cx="5998800" cy="11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185,244</a:t>
            </a:r>
            <a:r>
              <a:rPr lang="en" sz="4800"/>
              <a:t> users</a:t>
            </a:r>
            <a:endParaRPr sz="4800"/>
          </a:p>
        </p:txBody>
      </p:sp>
      <p:sp>
        <p:nvSpPr>
          <p:cNvPr id="260" name="Shape 260"/>
          <p:cNvSpPr txBox="1">
            <a:spLocks noGrp="1"/>
          </p:cNvSpPr>
          <p:nvPr>
            <p:ph type="subTitle" idx="4294967295"/>
          </p:nvPr>
        </p:nvSpPr>
        <p:spPr>
          <a:xfrm>
            <a:off x="1515900" y="3481948"/>
            <a:ext cx="5998800" cy="6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261" name="Shape 26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1215300" y="2501400"/>
            <a:ext cx="6713400" cy="109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</a:t>
            </a:r>
            <a:r>
              <a:rPr lang="en" b="1">
                <a:solidFill>
                  <a:srgbClr val="0091EA"/>
                </a:solidFill>
              </a:rPr>
              <a:t>means of inspiration</a:t>
            </a:r>
            <a:r>
              <a:rPr lang="en"/>
              <a:t> and to invoke philosophical thoughts from the reader.</a:t>
            </a:r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-87" y="63331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3" y="2424997"/>
            <a:ext cx="9314895" cy="28850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AutoShape 4" descr="Bildergebnis für db logo"/>
          <p:cNvSpPr>
            <a:spLocks noChangeAspect="1" noChangeArrowheads="1"/>
          </p:cNvSpPr>
          <p:nvPr/>
        </p:nvSpPr>
        <p:spPr bwMode="auto">
          <a:xfrm>
            <a:off x="155575" y="-2224088"/>
            <a:ext cx="6562725" cy="4648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6" descr="Bildergebnis für db logo"/>
          <p:cNvSpPr>
            <a:spLocks noChangeAspect="1" noChangeArrowheads="1"/>
          </p:cNvSpPr>
          <p:nvPr/>
        </p:nvSpPr>
        <p:spPr bwMode="auto">
          <a:xfrm>
            <a:off x="307975" y="-2071688"/>
            <a:ext cx="6562725" cy="4648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2" name="Picture 8" descr="Ähnliches Fot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412776"/>
            <a:ext cx="432048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/>
        </p:nvSpPr>
        <p:spPr>
          <a:xfrm>
            <a:off x="839750" y="1924400"/>
            <a:ext cx="2236200" cy="22359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68" name="Shape 268"/>
          <p:cNvSpPr/>
          <p:nvPr/>
        </p:nvSpPr>
        <p:spPr>
          <a:xfrm>
            <a:off x="1036200" y="2120850"/>
            <a:ext cx="1842900" cy="18429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first</a:t>
            </a:r>
            <a:endParaRPr sz="1800" b="1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69" name="Shape 269"/>
          <p:cNvSpPr/>
          <p:nvPr/>
        </p:nvSpPr>
        <p:spPr>
          <a:xfrm>
            <a:off x="3506750" y="3219800"/>
            <a:ext cx="2399700" cy="23994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Shape 270"/>
          <p:cNvSpPr/>
          <p:nvPr/>
        </p:nvSpPr>
        <p:spPr>
          <a:xfrm>
            <a:off x="3717575" y="3430625"/>
            <a:ext cx="1977900" cy="1977900"/>
          </a:xfrm>
          <a:prstGeom prst="ellipse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second</a:t>
            </a:r>
            <a:endParaRPr sz="1800" b="1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71" name="Shape 271"/>
          <p:cNvSpPr/>
          <p:nvPr/>
        </p:nvSpPr>
        <p:spPr>
          <a:xfrm>
            <a:off x="6000369" y="1086200"/>
            <a:ext cx="2649300" cy="26490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Shape 272"/>
          <p:cNvSpPr/>
          <p:nvPr/>
        </p:nvSpPr>
        <p:spPr>
          <a:xfrm>
            <a:off x="6233171" y="1318852"/>
            <a:ext cx="2183700" cy="2183700"/>
          </a:xfrm>
          <a:prstGeom prst="ellipse">
            <a:avLst/>
          </a:prstGeom>
          <a:noFill/>
          <a:ln w="7620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last</a:t>
            </a:r>
            <a:endParaRPr sz="1800" b="1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273" name="Shape 273"/>
          <p:cNvCxnSpPr/>
          <p:nvPr/>
        </p:nvCxnSpPr>
        <p:spPr>
          <a:xfrm>
            <a:off x="2804800" y="3437100"/>
            <a:ext cx="981000" cy="6000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4" name="Shape 274"/>
          <p:cNvCxnSpPr/>
          <p:nvPr/>
        </p:nvCxnSpPr>
        <p:spPr>
          <a:xfrm rot="10800000" flipH="1">
            <a:off x="5520450" y="2991325"/>
            <a:ext cx="859200" cy="859200"/>
          </a:xfrm>
          <a:prstGeom prst="straightConnector1">
            <a:avLst/>
          </a:prstGeom>
          <a:noFill/>
          <a:ln w="2857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5" name="Shape 27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786150" y="2057400"/>
            <a:ext cx="2419800" cy="15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82" name="Shape 282"/>
          <p:cNvSpPr txBox="1">
            <a:spLocks noGrp="1"/>
          </p:cNvSpPr>
          <p:nvPr>
            <p:ph type="body" idx="2"/>
          </p:nvPr>
        </p:nvSpPr>
        <p:spPr>
          <a:xfrm>
            <a:off x="3329989" y="2057400"/>
            <a:ext cx="2419800" cy="15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83" name="Shape 283"/>
          <p:cNvSpPr txBox="1">
            <a:spLocks noGrp="1"/>
          </p:cNvSpPr>
          <p:nvPr>
            <p:ph type="body" idx="3"/>
          </p:nvPr>
        </p:nvSpPr>
        <p:spPr>
          <a:xfrm>
            <a:off x="5873827" y="2057400"/>
            <a:ext cx="2419800" cy="15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786150" y="4267200"/>
            <a:ext cx="2419800" cy="14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85" name="Shape 285"/>
          <p:cNvSpPr txBox="1">
            <a:spLocks noGrp="1"/>
          </p:cNvSpPr>
          <p:nvPr>
            <p:ph type="body" idx="2"/>
          </p:nvPr>
        </p:nvSpPr>
        <p:spPr>
          <a:xfrm>
            <a:off x="3329989" y="4267200"/>
            <a:ext cx="2419800" cy="14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86" name="Shape 286"/>
          <p:cNvSpPr txBox="1">
            <a:spLocks noGrp="1"/>
          </p:cNvSpPr>
          <p:nvPr>
            <p:ph type="body" idx="3"/>
          </p:nvPr>
        </p:nvSpPr>
        <p:spPr>
          <a:xfrm>
            <a:off x="5873827" y="4267200"/>
            <a:ext cx="2419800" cy="146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287" name="Shape 287"/>
          <p:cNvGrpSpPr/>
          <p:nvPr/>
        </p:nvGrpSpPr>
        <p:grpSpPr>
          <a:xfrm>
            <a:off x="921697" y="1777648"/>
            <a:ext cx="304009" cy="326513"/>
            <a:chOff x="616425" y="2329600"/>
            <a:chExt cx="361700" cy="388475"/>
          </a:xfrm>
        </p:grpSpPr>
        <p:sp>
          <p:nvSpPr>
            <p:cNvPr id="288" name="Shape 288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89" name="Shape 289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0" name="Shape 290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1" name="Shape 291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2" name="Shape 292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3" name="Shape 293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4" name="Shape 294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5" name="Shape 295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296" name="Shape 296"/>
          <p:cNvGrpSpPr/>
          <p:nvPr/>
        </p:nvGrpSpPr>
        <p:grpSpPr>
          <a:xfrm>
            <a:off x="5980786" y="3978259"/>
            <a:ext cx="435022" cy="323445"/>
            <a:chOff x="5247525" y="3007275"/>
            <a:chExt cx="517575" cy="384825"/>
          </a:xfrm>
        </p:grpSpPr>
        <p:sp>
          <p:nvSpPr>
            <p:cNvPr id="297" name="Shape 297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98" name="Shape 298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299" name="Shape 299"/>
          <p:cNvGrpSpPr/>
          <p:nvPr/>
        </p:nvGrpSpPr>
        <p:grpSpPr>
          <a:xfrm>
            <a:off x="965717" y="3968774"/>
            <a:ext cx="215966" cy="342399"/>
            <a:chOff x="6718575" y="2318625"/>
            <a:chExt cx="256950" cy="407375"/>
          </a:xfrm>
        </p:grpSpPr>
        <p:sp>
          <p:nvSpPr>
            <p:cNvPr id="300" name="Shape 30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1" name="Shape 30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2" name="Shape 30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3" name="Shape 30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4" name="Shape 30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5" name="Shape 30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6" name="Shape 30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07" name="Shape 30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308" name="Shape 308"/>
          <p:cNvGrpSpPr/>
          <p:nvPr/>
        </p:nvGrpSpPr>
        <p:grpSpPr>
          <a:xfrm>
            <a:off x="3407119" y="3922984"/>
            <a:ext cx="452420" cy="433992"/>
            <a:chOff x="5233525" y="4954450"/>
            <a:chExt cx="538275" cy="516350"/>
          </a:xfrm>
        </p:grpSpPr>
        <p:sp>
          <p:nvSpPr>
            <p:cNvPr id="309" name="Shape 309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0" name="Shape 310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1" name="Shape 311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2" name="Shape 31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3" name="Shape 313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4" name="Shape 314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5" name="Shape 315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6" name="Shape 316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7" name="Shape 317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8" name="Shape 318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19" name="Shape 319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320" name="Shape 320"/>
          <p:cNvGrpSpPr/>
          <p:nvPr/>
        </p:nvGrpSpPr>
        <p:grpSpPr>
          <a:xfrm>
            <a:off x="3453692" y="1777657"/>
            <a:ext cx="359272" cy="376691"/>
            <a:chOff x="5961125" y="1623900"/>
            <a:chExt cx="427450" cy="448175"/>
          </a:xfrm>
        </p:grpSpPr>
        <p:sp>
          <p:nvSpPr>
            <p:cNvPr id="321" name="Shape 321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2" name="Shape 322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3" name="Shape 323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4" name="Shape 324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5" name="Shape 325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6" name="Shape 326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27" name="Shape 327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grpSp>
        <p:nvGrpSpPr>
          <p:cNvPr id="328" name="Shape 328"/>
          <p:cNvGrpSpPr/>
          <p:nvPr/>
        </p:nvGrpSpPr>
        <p:grpSpPr>
          <a:xfrm>
            <a:off x="6040971" y="1803252"/>
            <a:ext cx="345971" cy="325505"/>
            <a:chOff x="5972700" y="2330200"/>
            <a:chExt cx="411625" cy="387275"/>
          </a:xfrm>
        </p:grpSpPr>
        <p:sp>
          <p:nvSpPr>
            <p:cNvPr id="329" name="Shape 329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330" name="Shape 330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331" name="Shape 33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Shape 3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8238" y="-304800"/>
            <a:ext cx="6867525" cy="569595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457200" y="5407123"/>
            <a:ext cx="8229600" cy="4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copy&amp;paste graphs from </a:t>
            </a:r>
            <a:r>
              <a:rPr lang="en" u="sng">
                <a:hlinkClick r:id="rId4"/>
              </a:rPr>
              <a:t>Google Sheets</a:t>
            </a:r>
            <a:endParaRPr/>
          </a:p>
        </p:txBody>
      </p:sp>
      <p:sp>
        <p:nvSpPr>
          <p:cNvPr id="338" name="Shape 338"/>
          <p:cNvSpPr txBox="1">
            <a:spLocks noGrp="1"/>
          </p:cNvSpPr>
          <p:nvPr>
            <p:ph type="sldNum" idx="12"/>
          </p:nvPr>
        </p:nvSpPr>
        <p:spPr>
          <a:xfrm>
            <a:off x="-92" y="6333125"/>
            <a:ext cx="91440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/>
          <p:nvPr/>
        </p:nvSpPr>
        <p:spPr>
          <a:xfrm>
            <a:off x="5523468" y="839913"/>
            <a:ext cx="2483749" cy="5226870"/>
          </a:xfrm>
          <a:custGeom>
            <a:avLst/>
            <a:gdLst/>
            <a:ahLst/>
            <a:cxnLst/>
            <a:rect l="0" t="0" r="0" b="0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Shape 352"/>
          <p:cNvSpPr/>
          <p:nvPr/>
        </p:nvSpPr>
        <p:spPr>
          <a:xfrm>
            <a:off x="5715000" y="1572650"/>
            <a:ext cx="2131800" cy="37614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999999"/>
                </a:solidFill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353" name="Shape 353"/>
          <p:cNvSpPr txBox="1">
            <a:spLocks noGrp="1"/>
          </p:cNvSpPr>
          <p:nvPr>
            <p:ph type="body" idx="4294967295"/>
          </p:nvPr>
        </p:nvSpPr>
        <p:spPr>
          <a:xfrm>
            <a:off x="457200" y="894850"/>
            <a:ext cx="4101900" cy="46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91EA"/>
                </a:solidFill>
                <a:highlight>
                  <a:srgbClr val="ECEFF1"/>
                </a:highlight>
                <a:latin typeface="Roboto Slab"/>
                <a:ea typeface="Roboto Slab"/>
                <a:cs typeface="Roboto Slab"/>
                <a:sym typeface="Roboto Slab"/>
              </a:rPr>
              <a:t>iPhone project</a:t>
            </a:r>
            <a:endParaRPr b="1">
              <a:solidFill>
                <a:srgbClr val="0091EA"/>
              </a:solidFill>
              <a:highlight>
                <a:srgbClr val="ECEFF1"/>
              </a:highlight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highlight>
                  <a:srgbClr val="ECEFF1"/>
                </a:highlight>
              </a:rPr>
              <a:t>Show and explain your web, app or software projects using these gadget templates.</a:t>
            </a:r>
            <a:endParaRPr sz="2400">
              <a:highlight>
                <a:srgbClr val="ECEFF1"/>
              </a:highlight>
            </a:endParaRPr>
          </a:p>
        </p:txBody>
      </p:sp>
      <p:sp>
        <p:nvSpPr>
          <p:cNvPr id="354" name="Shape 354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1628800"/>
            <a:ext cx="2844800" cy="47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/>
        </p:nvSpPr>
        <p:spPr>
          <a:xfrm>
            <a:off x="4788024" y="718130"/>
            <a:ext cx="3384376" cy="5807214"/>
          </a:xfrm>
          <a:custGeom>
            <a:avLst/>
            <a:gdLst/>
            <a:ahLst/>
            <a:cxnLst/>
            <a:rect l="0" t="0" r="0" b="0"/>
            <a:pathLst>
              <a:path w="60958" h="86210" extrusionOk="0">
                <a:moveTo>
                  <a:pt x="28985" y="3938"/>
                </a:moveTo>
                <a:lnTo>
                  <a:pt x="29189" y="4006"/>
                </a:lnTo>
                <a:lnTo>
                  <a:pt x="29189" y="4141"/>
                </a:lnTo>
                <a:lnTo>
                  <a:pt x="29189" y="4277"/>
                </a:lnTo>
                <a:lnTo>
                  <a:pt x="28985" y="4345"/>
                </a:lnTo>
                <a:lnTo>
                  <a:pt x="28850" y="4277"/>
                </a:lnTo>
                <a:lnTo>
                  <a:pt x="28782" y="4141"/>
                </a:lnTo>
                <a:lnTo>
                  <a:pt x="28850" y="4006"/>
                </a:lnTo>
                <a:lnTo>
                  <a:pt x="28985" y="3938"/>
                </a:lnTo>
                <a:close/>
                <a:moveTo>
                  <a:pt x="30479" y="3734"/>
                </a:moveTo>
                <a:lnTo>
                  <a:pt x="30615" y="3802"/>
                </a:lnTo>
                <a:lnTo>
                  <a:pt x="30750" y="3870"/>
                </a:lnTo>
                <a:lnTo>
                  <a:pt x="30818" y="4006"/>
                </a:lnTo>
                <a:lnTo>
                  <a:pt x="30818" y="4141"/>
                </a:lnTo>
                <a:lnTo>
                  <a:pt x="30818" y="4277"/>
                </a:lnTo>
                <a:lnTo>
                  <a:pt x="30750" y="4345"/>
                </a:lnTo>
                <a:lnTo>
                  <a:pt x="30615" y="4481"/>
                </a:lnTo>
                <a:lnTo>
                  <a:pt x="30343" y="4481"/>
                </a:lnTo>
                <a:lnTo>
                  <a:pt x="30207" y="4345"/>
                </a:lnTo>
                <a:lnTo>
                  <a:pt x="30139" y="4277"/>
                </a:lnTo>
                <a:lnTo>
                  <a:pt x="30139" y="4141"/>
                </a:lnTo>
                <a:lnTo>
                  <a:pt x="30139" y="4006"/>
                </a:lnTo>
                <a:lnTo>
                  <a:pt x="30207" y="3870"/>
                </a:lnTo>
                <a:lnTo>
                  <a:pt x="30343" y="3802"/>
                </a:lnTo>
                <a:lnTo>
                  <a:pt x="30479" y="3734"/>
                </a:lnTo>
                <a:close/>
                <a:moveTo>
                  <a:pt x="56885" y="7943"/>
                </a:moveTo>
                <a:lnTo>
                  <a:pt x="56885" y="78132"/>
                </a:lnTo>
                <a:lnTo>
                  <a:pt x="56817" y="78200"/>
                </a:lnTo>
                <a:lnTo>
                  <a:pt x="4209" y="78200"/>
                </a:lnTo>
                <a:lnTo>
                  <a:pt x="4141" y="78132"/>
                </a:lnTo>
                <a:lnTo>
                  <a:pt x="4141" y="7943"/>
                </a:lnTo>
                <a:close/>
                <a:moveTo>
                  <a:pt x="30479" y="80440"/>
                </a:moveTo>
                <a:lnTo>
                  <a:pt x="30071" y="80508"/>
                </a:lnTo>
                <a:lnTo>
                  <a:pt x="29732" y="80576"/>
                </a:lnTo>
                <a:lnTo>
                  <a:pt x="29461" y="80779"/>
                </a:lnTo>
                <a:lnTo>
                  <a:pt x="29189" y="80983"/>
                </a:lnTo>
                <a:lnTo>
                  <a:pt x="28917" y="81255"/>
                </a:lnTo>
                <a:lnTo>
                  <a:pt x="28782" y="81594"/>
                </a:lnTo>
                <a:lnTo>
                  <a:pt x="28646" y="81933"/>
                </a:lnTo>
                <a:lnTo>
                  <a:pt x="28646" y="82273"/>
                </a:lnTo>
                <a:lnTo>
                  <a:pt x="28646" y="82341"/>
                </a:lnTo>
                <a:lnTo>
                  <a:pt x="28646" y="82680"/>
                </a:lnTo>
                <a:lnTo>
                  <a:pt x="28782" y="83020"/>
                </a:lnTo>
                <a:lnTo>
                  <a:pt x="28985" y="83291"/>
                </a:lnTo>
                <a:lnTo>
                  <a:pt x="29189" y="83563"/>
                </a:lnTo>
                <a:lnTo>
                  <a:pt x="29461" y="83834"/>
                </a:lnTo>
                <a:lnTo>
                  <a:pt x="29800" y="83970"/>
                </a:lnTo>
                <a:lnTo>
                  <a:pt x="30139" y="84106"/>
                </a:lnTo>
                <a:lnTo>
                  <a:pt x="30818" y="84106"/>
                </a:lnTo>
                <a:lnTo>
                  <a:pt x="31158" y="83970"/>
                </a:lnTo>
                <a:lnTo>
                  <a:pt x="31497" y="83766"/>
                </a:lnTo>
                <a:lnTo>
                  <a:pt x="31768" y="83563"/>
                </a:lnTo>
                <a:lnTo>
                  <a:pt x="31972" y="83291"/>
                </a:lnTo>
                <a:lnTo>
                  <a:pt x="32176" y="83020"/>
                </a:lnTo>
                <a:lnTo>
                  <a:pt x="32244" y="82612"/>
                </a:lnTo>
                <a:lnTo>
                  <a:pt x="32312" y="82273"/>
                </a:lnTo>
                <a:lnTo>
                  <a:pt x="32244" y="81933"/>
                </a:lnTo>
                <a:lnTo>
                  <a:pt x="32176" y="81594"/>
                </a:lnTo>
                <a:lnTo>
                  <a:pt x="31972" y="81255"/>
                </a:lnTo>
                <a:lnTo>
                  <a:pt x="31768" y="80983"/>
                </a:lnTo>
                <a:lnTo>
                  <a:pt x="31497" y="80779"/>
                </a:lnTo>
                <a:lnTo>
                  <a:pt x="31158" y="80576"/>
                </a:lnTo>
                <a:lnTo>
                  <a:pt x="30818" y="80508"/>
                </a:lnTo>
                <a:lnTo>
                  <a:pt x="30479" y="80440"/>
                </a:lnTo>
                <a:close/>
                <a:moveTo>
                  <a:pt x="30886" y="80304"/>
                </a:moveTo>
                <a:lnTo>
                  <a:pt x="31225" y="80440"/>
                </a:lnTo>
                <a:lnTo>
                  <a:pt x="31565" y="80644"/>
                </a:lnTo>
                <a:lnTo>
                  <a:pt x="31904" y="80847"/>
                </a:lnTo>
                <a:lnTo>
                  <a:pt x="32108" y="81187"/>
                </a:lnTo>
                <a:lnTo>
                  <a:pt x="32312" y="81526"/>
                </a:lnTo>
                <a:lnTo>
                  <a:pt x="32447" y="81866"/>
                </a:lnTo>
                <a:lnTo>
                  <a:pt x="32447" y="82273"/>
                </a:lnTo>
                <a:lnTo>
                  <a:pt x="32447" y="82680"/>
                </a:lnTo>
                <a:lnTo>
                  <a:pt x="32312" y="83020"/>
                </a:lnTo>
                <a:lnTo>
                  <a:pt x="32108" y="83359"/>
                </a:lnTo>
                <a:lnTo>
                  <a:pt x="31904" y="83698"/>
                </a:lnTo>
                <a:lnTo>
                  <a:pt x="31565" y="83902"/>
                </a:lnTo>
                <a:lnTo>
                  <a:pt x="31225" y="84106"/>
                </a:lnTo>
                <a:lnTo>
                  <a:pt x="30886" y="84241"/>
                </a:lnTo>
                <a:lnTo>
                  <a:pt x="30479" y="84309"/>
                </a:lnTo>
                <a:lnTo>
                  <a:pt x="30071" y="84241"/>
                </a:lnTo>
                <a:lnTo>
                  <a:pt x="29732" y="84106"/>
                </a:lnTo>
                <a:lnTo>
                  <a:pt x="29393" y="83970"/>
                </a:lnTo>
                <a:lnTo>
                  <a:pt x="29053" y="83698"/>
                </a:lnTo>
                <a:lnTo>
                  <a:pt x="28850" y="83427"/>
                </a:lnTo>
                <a:lnTo>
                  <a:pt x="28646" y="83087"/>
                </a:lnTo>
                <a:lnTo>
                  <a:pt x="28510" y="82748"/>
                </a:lnTo>
                <a:lnTo>
                  <a:pt x="28442" y="82341"/>
                </a:lnTo>
                <a:lnTo>
                  <a:pt x="28442" y="82273"/>
                </a:lnTo>
                <a:lnTo>
                  <a:pt x="28510" y="81866"/>
                </a:lnTo>
                <a:lnTo>
                  <a:pt x="28646" y="81526"/>
                </a:lnTo>
                <a:lnTo>
                  <a:pt x="28782" y="81187"/>
                </a:lnTo>
                <a:lnTo>
                  <a:pt x="29053" y="80847"/>
                </a:lnTo>
                <a:lnTo>
                  <a:pt x="29325" y="80644"/>
                </a:lnTo>
                <a:lnTo>
                  <a:pt x="29664" y="80440"/>
                </a:lnTo>
                <a:lnTo>
                  <a:pt x="30071" y="80304"/>
                </a:lnTo>
                <a:close/>
                <a:moveTo>
                  <a:pt x="3530" y="815"/>
                </a:moveTo>
                <a:lnTo>
                  <a:pt x="2987" y="883"/>
                </a:lnTo>
                <a:lnTo>
                  <a:pt x="2512" y="1019"/>
                </a:lnTo>
                <a:lnTo>
                  <a:pt x="2036" y="1290"/>
                </a:lnTo>
                <a:lnTo>
                  <a:pt x="1629" y="1630"/>
                </a:lnTo>
                <a:lnTo>
                  <a:pt x="1290" y="2037"/>
                </a:lnTo>
                <a:lnTo>
                  <a:pt x="1086" y="2512"/>
                </a:lnTo>
                <a:lnTo>
                  <a:pt x="950" y="2987"/>
                </a:lnTo>
                <a:lnTo>
                  <a:pt x="882" y="3530"/>
                </a:lnTo>
                <a:lnTo>
                  <a:pt x="882" y="82612"/>
                </a:lnTo>
                <a:lnTo>
                  <a:pt x="950" y="83155"/>
                </a:lnTo>
                <a:lnTo>
                  <a:pt x="1086" y="83698"/>
                </a:lnTo>
                <a:lnTo>
                  <a:pt x="1358" y="84174"/>
                </a:lnTo>
                <a:lnTo>
                  <a:pt x="1765" y="84581"/>
                </a:lnTo>
                <a:lnTo>
                  <a:pt x="2172" y="84852"/>
                </a:lnTo>
                <a:lnTo>
                  <a:pt x="2715" y="85124"/>
                </a:lnTo>
                <a:lnTo>
                  <a:pt x="3258" y="85260"/>
                </a:lnTo>
                <a:lnTo>
                  <a:pt x="3869" y="85328"/>
                </a:lnTo>
                <a:lnTo>
                  <a:pt x="57156" y="85328"/>
                </a:lnTo>
                <a:lnTo>
                  <a:pt x="57767" y="85260"/>
                </a:lnTo>
                <a:lnTo>
                  <a:pt x="58310" y="85124"/>
                </a:lnTo>
                <a:lnTo>
                  <a:pt x="58785" y="84852"/>
                </a:lnTo>
                <a:lnTo>
                  <a:pt x="59260" y="84513"/>
                </a:lnTo>
                <a:lnTo>
                  <a:pt x="59600" y="84106"/>
                </a:lnTo>
                <a:lnTo>
                  <a:pt x="59871" y="83631"/>
                </a:lnTo>
                <a:lnTo>
                  <a:pt x="60075" y="83087"/>
                </a:lnTo>
                <a:lnTo>
                  <a:pt x="60143" y="82477"/>
                </a:lnTo>
                <a:lnTo>
                  <a:pt x="60143" y="3530"/>
                </a:lnTo>
                <a:lnTo>
                  <a:pt x="60075" y="2987"/>
                </a:lnTo>
                <a:lnTo>
                  <a:pt x="59939" y="2512"/>
                </a:lnTo>
                <a:lnTo>
                  <a:pt x="59668" y="2037"/>
                </a:lnTo>
                <a:lnTo>
                  <a:pt x="59328" y="1630"/>
                </a:lnTo>
                <a:lnTo>
                  <a:pt x="58921" y="1290"/>
                </a:lnTo>
                <a:lnTo>
                  <a:pt x="58446" y="1019"/>
                </a:lnTo>
                <a:lnTo>
                  <a:pt x="57903" y="883"/>
                </a:lnTo>
                <a:lnTo>
                  <a:pt x="57360" y="815"/>
                </a:lnTo>
                <a:close/>
                <a:moveTo>
                  <a:pt x="57971" y="679"/>
                </a:moveTo>
                <a:lnTo>
                  <a:pt x="58514" y="883"/>
                </a:lnTo>
                <a:lnTo>
                  <a:pt x="58989" y="1155"/>
                </a:lnTo>
                <a:lnTo>
                  <a:pt x="59464" y="1494"/>
                </a:lnTo>
                <a:lnTo>
                  <a:pt x="59804" y="1901"/>
                </a:lnTo>
                <a:lnTo>
                  <a:pt x="60075" y="2444"/>
                </a:lnTo>
                <a:lnTo>
                  <a:pt x="60211" y="2987"/>
                </a:lnTo>
                <a:lnTo>
                  <a:pt x="60279" y="3530"/>
                </a:lnTo>
                <a:lnTo>
                  <a:pt x="60279" y="82477"/>
                </a:lnTo>
                <a:lnTo>
                  <a:pt x="60211" y="83087"/>
                </a:lnTo>
                <a:lnTo>
                  <a:pt x="60075" y="83698"/>
                </a:lnTo>
                <a:lnTo>
                  <a:pt x="59736" y="84174"/>
                </a:lnTo>
                <a:lnTo>
                  <a:pt x="59396" y="84649"/>
                </a:lnTo>
                <a:lnTo>
                  <a:pt x="58921" y="84988"/>
                </a:lnTo>
                <a:lnTo>
                  <a:pt x="58378" y="85260"/>
                </a:lnTo>
                <a:lnTo>
                  <a:pt x="57767" y="85463"/>
                </a:lnTo>
                <a:lnTo>
                  <a:pt x="57156" y="85531"/>
                </a:lnTo>
                <a:lnTo>
                  <a:pt x="3869" y="85531"/>
                </a:lnTo>
                <a:lnTo>
                  <a:pt x="3190" y="85463"/>
                </a:lnTo>
                <a:lnTo>
                  <a:pt x="2647" y="85260"/>
                </a:lnTo>
                <a:lnTo>
                  <a:pt x="2104" y="84988"/>
                </a:lnTo>
                <a:lnTo>
                  <a:pt x="1629" y="84649"/>
                </a:lnTo>
                <a:lnTo>
                  <a:pt x="1222" y="84241"/>
                </a:lnTo>
                <a:lnTo>
                  <a:pt x="950" y="83766"/>
                </a:lnTo>
                <a:lnTo>
                  <a:pt x="747" y="83223"/>
                </a:lnTo>
                <a:lnTo>
                  <a:pt x="679" y="82612"/>
                </a:lnTo>
                <a:lnTo>
                  <a:pt x="679" y="3530"/>
                </a:lnTo>
                <a:lnTo>
                  <a:pt x="747" y="2987"/>
                </a:lnTo>
                <a:lnTo>
                  <a:pt x="950" y="2444"/>
                </a:lnTo>
                <a:lnTo>
                  <a:pt x="1154" y="1901"/>
                </a:lnTo>
                <a:lnTo>
                  <a:pt x="1561" y="1494"/>
                </a:lnTo>
                <a:lnTo>
                  <a:pt x="1969" y="1155"/>
                </a:lnTo>
                <a:lnTo>
                  <a:pt x="2444" y="883"/>
                </a:lnTo>
                <a:lnTo>
                  <a:pt x="2987" y="679"/>
                </a:lnTo>
                <a:close/>
                <a:moveTo>
                  <a:pt x="3530" y="1"/>
                </a:moveTo>
                <a:lnTo>
                  <a:pt x="2851" y="68"/>
                </a:lnTo>
                <a:lnTo>
                  <a:pt x="2172" y="204"/>
                </a:lnTo>
                <a:lnTo>
                  <a:pt x="1561" y="544"/>
                </a:lnTo>
                <a:lnTo>
                  <a:pt x="1018" y="1019"/>
                </a:lnTo>
                <a:lnTo>
                  <a:pt x="611" y="1562"/>
                </a:lnTo>
                <a:lnTo>
                  <a:pt x="272" y="2173"/>
                </a:lnTo>
                <a:lnTo>
                  <a:pt x="68" y="2852"/>
                </a:lnTo>
                <a:lnTo>
                  <a:pt x="0" y="3530"/>
                </a:lnTo>
                <a:lnTo>
                  <a:pt x="0" y="82612"/>
                </a:lnTo>
                <a:lnTo>
                  <a:pt x="68" y="83359"/>
                </a:lnTo>
                <a:lnTo>
                  <a:pt x="339" y="84038"/>
                </a:lnTo>
                <a:lnTo>
                  <a:pt x="679" y="84649"/>
                </a:lnTo>
                <a:lnTo>
                  <a:pt x="1154" y="85124"/>
                </a:lnTo>
                <a:lnTo>
                  <a:pt x="1697" y="85599"/>
                </a:lnTo>
                <a:lnTo>
                  <a:pt x="2376" y="85938"/>
                </a:lnTo>
                <a:lnTo>
                  <a:pt x="3055" y="86142"/>
                </a:lnTo>
                <a:lnTo>
                  <a:pt x="3869" y="86210"/>
                </a:lnTo>
                <a:lnTo>
                  <a:pt x="57156" y="86210"/>
                </a:lnTo>
                <a:lnTo>
                  <a:pt x="57903" y="86142"/>
                </a:lnTo>
                <a:lnTo>
                  <a:pt x="58582" y="85938"/>
                </a:lnTo>
                <a:lnTo>
                  <a:pt x="59260" y="85599"/>
                </a:lnTo>
                <a:lnTo>
                  <a:pt x="59804" y="85124"/>
                </a:lnTo>
                <a:lnTo>
                  <a:pt x="60347" y="84581"/>
                </a:lnTo>
                <a:lnTo>
                  <a:pt x="60686" y="83970"/>
                </a:lnTo>
                <a:lnTo>
                  <a:pt x="60890" y="83223"/>
                </a:lnTo>
                <a:lnTo>
                  <a:pt x="60957" y="82477"/>
                </a:lnTo>
                <a:lnTo>
                  <a:pt x="60957" y="3530"/>
                </a:lnTo>
                <a:lnTo>
                  <a:pt x="60890" y="2852"/>
                </a:lnTo>
                <a:lnTo>
                  <a:pt x="60686" y="2173"/>
                </a:lnTo>
                <a:lnTo>
                  <a:pt x="60347" y="1562"/>
                </a:lnTo>
                <a:lnTo>
                  <a:pt x="59939" y="1019"/>
                </a:lnTo>
                <a:lnTo>
                  <a:pt x="59396" y="544"/>
                </a:lnTo>
                <a:lnTo>
                  <a:pt x="58785" y="204"/>
                </a:lnTo>
                <a:lnTo>
                  <a:pt x="58106" y="68"/>
                </a:lnTo>
                <a:lnTo>
                  <a:pt x="5736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Shape 361"/>
          <p:cNvSpPr txBox="1">
            <a:spLocks noGrp="1"/>
          </p:cNvSpPr>
          <p:nvPr>
            <p:ph type="body" idx="4294967295"/>
          </p:nvPr>
        </p:nvSpPr>
        <p:spPr>
          <a:xfrm>
            <a:off x="457200" y="894850"/>
            <a:ext cx="4101900" cy="46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91EA"/>
                </a:solidFill>
                <a:highlight>
                  <a:srgbClr val="ECEFF1"/>
                </a:highlight>
                <a:latin typeface="Roboto Slab"/>
                <a:ea typeface="Roboto Slab"/>
                <a:cs typeface="Roboto Slab"/>
                <a:sym typeface="Roboto Slab"/>
              </a:rPr>
              <a:t>Tablet project</a:t>
            </a:r>
            <a:endParaRPr b="1">
              <a:solidFill>
                <a:srgbClr val="0091EA"/>
              </a:solidFill>
              <a:highlight>
                <a:srgbClr val="ECEFF1"/>
              </a:highlight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>
                <a:highlight>
                  <a:srgbClr val="ECEFF1"/>
                </a:highlight>
              </a:rPr>
              <a:t>Show and explain your web, app or software projects using these gadget templates.</a:t>
            </a:r>
            <a:endParaRPr sz="2400">
              <a:highlight>
                <a:srgbClr val="ECEFF1"/>
              </a:highlight>
            </a:endParaRPr>
          </a:p>
        </p:txBody>
      </p:sp>
      <p:sp>
        <p:nvSpPr>
          <p:cNvPr id="362" name="Shape 362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4917" y="1207850"/>
            <a:ext cx="2844800" cy="477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 txBox="1">
            <a:spLocks noGrp="1"/>
          </p:cNvSpPr>
          <p:nvPr>
            <p:ph type="ctrTitle" idx="4294967295"/>
          </p:nvPr>
        </p:nvSpPr>
        <p:spPr>
          <a:xfrm>
            <a:off x="685800" y="587123"/>
            <a:ext cx="77724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Thanks!</a:t>
            </a:r>
            <a:endParaRPr sz="6000" b="1"/>
          </a:p>
        </p:txBody>
      </p:sp>
      <p:sp>
        <p:nvSpPr>
          <p:cNvPr id="376" name="Shape 376"/>
          <p:cNvSpPr txBox="1">
            <a:spLocks noGrp="1"/>
          </p:cNvSpPr>
          <p:nvPr>
            <p:ph type="subTitle" idx="4294967295"/>
          </p:nvPr>
        </p:nvSpPr>
        <p:spPr>
          <a:xfrm>
            <a:off x="685800" y="2186550"/>
            <a:ext cx="65937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/>
              <a:t>Any questions?</a:t>
            </a:r>
            <a:endParaRPr sz="3600" b="1"/>
          </a:p>
        </p:txBody>
      </p:sp>
      <p:sp>
        <p:nvSpPr>
          <p:cNvPr id="377" name="Shape 377"/>
          <p:cNvSpPr txBox="1">
            <a:spLocks noGrp="1"/>
          </p:cNvSpPr>
          <p:nvPr>
            <p:ph type="body" idx="4294967295"/>
          </p:nvPr>
        </p:nvSpPr>
        <p:spPr>
          <a:xfrm>
            <a:off x="685800" y="3285875"/>
            <a:ext cx="4863900" cy="32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can find me at:</a:t>
            </a:r>
            <a:endParaRPr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@username</a:t>
            </a:r>
            <a:endParaRPr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user@mail.me</a:t>
            </a:r>
            <a:endParaRPr/>
          </a:p>
        </p:txBody>
      </p:sp>
      <p:sp>
        <p:nvSpPr>
          <p:cNvPr id="378" name="Shape 37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Shape 390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91" name="Shape 391"/>
          <p:cNvSpPr txBox="1">
            <a:spLocks noGrp="1"/>
          </p:cNvSpPr>
          <p:nvPr>
            <p:ph type="body" idx="1"/>
          </p:nvPr>
        </p:nvSpPr>
        <p:spPr>
          <a:xfrm>
            <a:off x="786150" y="1600200"/>
            <a:ext cx="7466100" cy="355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presentations uses the following typographies and colors:</a:t>
            </a: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Titles: </a:t>
            </a:r>
            <a:r>
              <a:rPr lang="en" sz="1800" b="1"/>
              <a:t>Roboto Slab</a:t>
            </a:r>
            <a:endParaRPr sz="1800" b="1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Body copy: </a:t>
            </a:r>
            <a:r>
              <a:rPr lang="en" sz="1800" b="1"/>
              <a:t>Source Sans Pro</a:t>
            </a:r>
            <a:endParaRPr sz="1800" b="1"/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You can download the fonts on these pages:</a:t>
            </a:r>
            <a:endParaRPr sz="1800"/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https://www.fontsquirrel.com/fonts/roboto-slab</a:t>
            </a:r>
            <a:endParaRPr sz="1100"/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https://www.fontsquirrel.com/fonts/source-sans-pro</a:t>
            </a:r>
            <a:endParaRPr sz="1100"/>
          </a:p>
          <a:p>
            <a:pPr marL="0" lvl="0" indent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Blue </a:t>
            </a:r>
            <a:r>
              <a:rPr lang="en" sz="1800" b="1">
                <a:solidFill>
                  <a:srgbClr val="0091EA"/>
                </a:solidFill>
              </a:rPr>
              <a:t>#0091ea</a:t>
            </a:r>
            <a:endParaRPr sz="1800" b="1">
              <a:solidFill>
                <a:srgbClr val="0091EA"/>
              </a:solidFill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Dark gray </a:t>
            </a:r>
            <a:r>
              <a:rPr lang="en" sz="1800" b="1"/>
              <a:t>#263238</a:t>
            </a:r>
            <a:endParaRPr sz="1800" b="1"/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Medium gray </a:t>
            </a:r>
            <a:r>
              <a:rPr lang="en" sz="1800" b="1">
                <a:solidFill>
                  <a:srgbClr val="607D8B"/>
                </a:solidFill>
              </a:rPr>
              <a:t>#607d8b</a:t>
            </a:r>
            <a:endParaRPr sz="1800" b="1">
              <a:solidFill>
                <a:srgbClr val="607D8B"/>
              </a:solidFill>
            </a:endParaRPr>
          </a:p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◎"/>
            </a:pPr>
            <a:r>
              <a:rPr lang="en" sz="1800"/>
              <a:t>Light gray </a:t>
            </a:r>
            <a:r>
              <a:rPr lang="en" sz="1800" b="1">
                <a:solidFill>
                  <a:srgbClr val="CFD8DC"/>
                </a:solidFill>
                <a:highlight>
                  <a:srgbClr val="263238"/>
                </a:highlight>
              </a:rPr>
              <a:t>#cfd8dc</a:t>
            </a:r>
            <a:endParaRPr sz="1800" b="1">
              <a:solidFill>
                <a:srgbClr val="CFD8DC"/>
              </a:solidFill>
              <a:highlight>
                <a:srgbClr val="263238"/>
              </a:highlight>
            </a:endParaRPr>
          </a:p>
        </p:txBody>
      </p:sp>
      <p:sp>
        <p:nvSpPr>
          <p:cNvPr id="392" name="Shape 392"/>
          <p:cNvSpPr txBox="1"/>
          <p:nvPr/>
        </p:nvSpPr>
        <p:spPr>
          <a:xfrm>
            <a:off x="3680300" y="5885225"/>
            <a:ext cx="5160300" cy="9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i="1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 i="1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200" i="1"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93" name="Shape 393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8DC"/>
        </a:solidFill>
        <a:effectLst/>
      </p:bgPr>
    </p:bg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Shape 398"/>
          <p:cNvSpPr txBox="1"/>
          <p:nvPr/>
        </p:nvSpPr>
        <p:spPr>
          <a:xfrm>
            <a:off x="6324775" y="1222050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SlidesCarnival icons are editable shapes</a:t>
            </a: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means that you can: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Resize them without losing quality.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457200" lvl="0" indent="-285750" rtl="0"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Change line color, width and style.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Isn’t that nice? :)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Examples:</a:t>
            </a: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grpSp>
        <p:nvGrpSpPr>
          <p:cNvPr id="399" name="Shape 399"/>
          <p:cNvGrpSpPr/>
          <p:nvPr/>
        </p:nvGrpSpPr>
        <p:grpSpPr>
          <a:xfrm>
            <a:off x="424947" y="1242994"/>
            <a:ext cx="342903" cy="447293"/>
            <a:chOff x="590250" y="244200"/>
            <a:chExt cx="407975" cy="532175"/>
          </a:xfrm>
        </p:grpSpPr>
        <p:sp>
          <p:nvSpPr>
            <p:cNvPr id="400" name="Shape 400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1" name="Shape 401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2" name="Shape 402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3" name="Shape 403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4" name="Shape 404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5" name="Shape 405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6" name="Shape 406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7" name="Shape 407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8" name="Shape 408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09" name="Shape 409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0" name="Shape 410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1" name="Shape 411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2" name="Shape 412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3" name="Shape 413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14" name="Shape 414"/>
          <p:cNvGrpSpPr/>
          <p:nvPr/>
        </p:nvGrpSpPr>
        <p:grpSpPr>
          <a:xfrm>
            <a:off x="977639" y="1309016"/>
            <a:ext cx="372594" cy="310144"/>
            <a:chOff x="1247825" y="322750"/>
            <a:chExt cx="443300" cy="369000"/>
          </a:xfrm>
        </p:grpSpPr>
        <p:sp>
          <p:nvSpPr>
            <p:cNvPr id="415" name="Shape 415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6" name="Shape 416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7" name="Shape 417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8" name="Shape 418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9" name="Shape 419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20" name="Shape 420"/>
          <p:cNvGrpSpPr/>
          <p:nvPr/>
        </p:nvGrpSpPr>
        <p:grpSpPr>
          <a:xfrm>
            <a:off x="1550818" y="1307482"/>
            <a:ext cx="356204" cy="313212"/>
            <a:chOff x="1929775" y="320925"/>
            <a:chExt cx="423800" cy="372650"/>
          </a:xfrm>
        </p:grpSpPr>
        <p:sp>
          <p:nvSpPr>
            <p:cNvPr id="421" name="Shape 421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2" name="Shape 422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3" name="Shape 423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4" name="Shape 424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25" name="Shape 425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26" name="Shape 426"/>
          <p:cNvSpPr/>
          <p:nvPr/>
        </p:nvSpPr>
        <p:spPr>
          <a:xfrm>
            <a:off x="2148120" y="1296229"/>
            <a:ext cx="291717" cy="335738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27" name="Shape 427"/>
          <p:cNvSpPr/>
          <p:nvPr/>
        </p:nvSpPr>
        <p:spPr>
          <a:xfrm>
            <a:off x="2733088" y="1297258"/>
            <a:ext cx="251793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428" name="Shape 428"/>
          <p:cNvGrpSpPr/>
          <p:nvPr/>
        </p:nvGrpSpPr>
        <p:grpSpPr>
          <a:xfrm>
            <a:off x="3820462" y="1272160"/>
            <a:ext cx="336767" cy="383835"/>
            <a:chOff x="4630125" y="278900"/>
            <a:chExt cx="400675" cy="456675"/>
          </a:xfrm>
        </p:grpSpPr>
        <p:sp>
          <p:nvSpPr>
            <p:cNvPr id="429" name="Shape 429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0" name="Shape 430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1" name="Shape 431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2" name="Shape 432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33" name="Shape 433"/>
          <p:cNvSpPr/>
          <p:nvPr/>
        </p:nvSpPr>
        <p:spPr>
          <a:xfrm>
            <a:off x="4361051" y="1295725"/>
            <a:ext cx="385895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434" name="Shape 434"/>
          <p:cNvGrpSpPr/>
          <p:nvPr/>
        </p:nvGrpSpPr>
        <p:grpSpPr>
          <a:xfrm>
            <a:off x="430074" y="1818716"/>
            <a:ext cx="342882" cy="418128"/>
            <a:chOff x="596350" y="929175"/>
            <a:chExt cx="407950" cy="497475"/>
          </a:xfrm>
        </p:grpSpPr>
        <p:sp>
          <p:nvSpPr>
            <p:cNvPr id="435" name="Shape 435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6" name="Shape 436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7" name="Shape 437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8" name="Shape 438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39" name="Shape 439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0" name="Shape 440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1" name="Shape 441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42" name="Shape 442"/>
          <p:cNvGrpSpPr/>
          <p:nvPr/>
        </p:nvGrpSpPr>
        <p:grpSpPr>
          <a:xfrm>
            <a:off x="1554390" y="1879631"/>
            <a:ext cx="349060" cy="298882"/>
            <a:chOff x="1934025" y="1001650"/>
            <a:chExt cx="415300" cy="355600"/>
          </a:xfrm>
        </p:grpSpPr>
        <p:sp>
          <p:nvSpPr>
            <p:cNvPr id="443" name="Shape 443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4" name="Shape 444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5" name="Shape 445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46" name="Shape 446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47" name="Shape 447"/>
          <p:cNvSpPr/>
          <p:nvPr/>
        </p:nvSpPr>
        <p:spPr>
          <a:xfrm>
            <a:off x="2118449" y="1854573"/>
            <a:ext cx="351077" cy="349039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2683959" y="1871972"/>
            <a:ext cx="350068" cy="314242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49" name="Shape 449"/>
          <p:cNvSpPr/>
          <p:nvPr/>
        </p:nvSpPr>
        <p:spPr>
          <a:xfrm>
            <a:off x="3254071" y="1874536"/>
            <a:ext cx="339835" cy="309115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450" name="Shape 450"/>
          <p:cNvSpPr/>
          <p:nvPr/>
        </p:nvSpPr>
        <p:spPr>
          <a:xfrm>
            <a:off x="3830339" y="1877604"/>
            <a:ext cx="317310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451" name="Shape 451"/>
          <p:cNvGrpSpPr/>
          <p:nvPr/>
        </p:nvGrpSpPr>
        <p:grpSpPr>
          <a:xfrm>
            <a:off x="4378785" y="1857106"/>
            <a:ext cx="350068" cy="350573"/>
            <a:chOff x="5294400" y="974850"/>
            <a:chExt cx="416500" cy="417100"/>
          </a:xfrm>
        </p:grpSpPr>
        <p:sp>
          <p:nvSpPr>
            <p:cNvPr id="452" name="Shape 452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3" name="Shape 453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54" name="Shape 454"/>
          <p:cNvGrpSpPr/>
          <p:nvPr/>
        </p:nvGrpSpPr>
        <p:grpSpPr>
          <a:xfrm>
            <a:off x="4901807" y="1817707"/>
            <a:ext cx="433992" cy="422729"/>
            <a:chOff x="5916675" y="927975"/>
            <a:chExt cx="516350" cy="502950"/>
          </a:xfrm>
        </p:grpSpPr>
        <p:sp>
          <p:nvSpPr>
            <p:cNvPr id="455" name="Shape 455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6" name="Shape 456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57" name="Shape 457"/>
          <p:cNvGrpSpPr/>
          <p:nvPr/>
        </p:nvGrpSpPr>
        <p:grpSpPr>
          <a:xfrm>
            <a:off x="403451" y="2467120"/>
            <a:ext cx="391001" cy="264085"/>
            <a:chOff x="564675" y="1700625"/>
            <a:chExt cx="465200" cy="314200"/>
          </a:xfrm>
        </p:grpSpPr>
        <p:sp>
          <p:nvSpPr>
            <p:cNvPr id="458" name="Shape 458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59" name="Shape 459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0" name="Shape 460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61" name="Shape 461"/>
          <p:cNvGrpSpPr/>
          <p:nvPr/>
        </p:nvGrpSpPr>
        <p:grpSpPr>
          <a:xfrm>
            <a:off x="968435" y="2402632"/>
            <a:ext cx="391001" cy="382827"/>
            <a:chOff x="1236875" y="1623900"/>
            <a:chExt cx="465200" cy="455475"/>
          </a:xfrm>
        </p:grpSpPr>
        <p:sp>
          <p:nvSpPr>
            <p:cNvPr id="462" name="Shape 462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3" name="Shape 463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4" name="Shape 464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5" name="Shape 465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6" name="Shape 466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7" name="Shape 467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68" name="Shape 468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69" name="Shape 469"/>
          <p:cNvGrpSpPr/>
          <p:nvPr/>
        </p:nvGrpSpPr>
        <p:grpSpPr>
          <a:xfrm>
            <a:off x="1545690" y="2410827"/>
            <a:ext cx="366458" cy="366437"/>
            <a:chOff x="1923675" y="1633650"/>
            <a:chExt cx="436000" cy="435975"/>
          </a:xfrm>
        </p:grpSpPr>
        <p:sp>
          <p:nvSpPr>
            <p:cNvPr id="470" name="Shape 470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1" name="Shape 471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2" name="Shape 472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3" name="Shape 473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4" name="Shape 474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5" name="Shape 475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76" name="Shape 476"/>
          <p:cNvGrpSpPr/>
          <p:nvPr/>
        </p:nvGrpSpPr>
        <p:grpSpPr>
          <a:xfrm>
            <a:off x="2109141" y="2409293"/>
            <a:ext cx="369505" cy="369505"/>
            <a:chOff x="2594050" y="1631825"/>
            <a:chExt cx="439625" cy="439625"/>
          </a:xfrm>
        </p:grpSpPr>
        <p:sp>
          <p:nvSpPr>
            <p:cNvPr id="477" name="Shape 477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8" name="Shape 47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79" name="Shape 479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0" name="Shape 480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481" name="Shape 481"/>
          <p:cNvSpPr/>
          <p:nvPr/>
        </p:nvSpPr>
        <p:spPr>
          <a:xfrm>
            <a:off x="2690599" y="242571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482" name="Shape 482"/>
          <p:cNvGrpSpPr/>
          <p:nvPr/>
        </p:nvGrpSpPr>
        <p:grpSpPr>
          <a:xfrm>
            <a:off x="3273906" y="2381662"/>
            <a:ext cx="299911" cy="424768"/>
            <a:chOff x="3979850" y="1598950"/>
            <a:chExt cx="356825" cy="505375"/>
          </a:xfrm>
        </p:grpSpPr>
        <p:sp>
          <p:nvSpPr>
            <p:cNvPr id="483" name="Shape 483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4" name="Shape 484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85" name="Shape 485"/>
          <p:cNvGrpSpPr/>
          <p:nvPr/>
        </p:nvGrpSpPr>
        <p:grpSpPr>
          <a:xfrm>
            <a:off x="3791296" y="2472751"/>
            <a:ext cx="395098" cy="242589"/>
            <a:chOff x="4595425" y="1707325"/>
            <a:chExt cx="470075" cy="288625"/>
          </a:xfrm>
        </p:grpSpPr>
        <p:sp>
          <p:nvSpPr>
            <p:cNvPr id="486" name="Shape 486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7" name="Shape 487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8" name="Shape 488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89" name="Shape 489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0" name="Shape 490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91" name="Shape 491"/>
          <p:cNvGrpSpPr/>
          <p:nvPr/>
        </p:nvGrpSpPr>
        <p:grpSpPr>
          <a:xfrm>
            <a:off x="4375213" y="2413391"/>
            <a:ext cx="357234" cy="361310"/>
            <a:chOff x="5290150" y="1636700"/>
            <a:chExt cx="425025" cy="429875"/>
          </a:xfrm>
        </p:grpSpPr>
        <p:sp>
          <p:nvSpPr>
            <p:cNvPr id="492" name="Shape 492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3" name="Shape 493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494" name="Shape 494"/>
          <p:cNvGrpSpPr/>
          <p:nvPr/>
        </p:nvGrpSpPr>
        <p:grpSpPr>
          <a:xfrm>
            <a:off x="4939167" y="2402632"/>
            <a:ext cx="359272" cy="376691"/>
            <a:chOff x="5961125" y="1623900"/>
            <a:chExt cx="427450" cy="448175"/>
          </a:xfrm>
        </p:grpSpPr>
        <p:sp>
          <p:nvSpPr>
            <p:cNvPr id="495" name="Shape 495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6" name="Shape 496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7" name="Shape 497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8" name="Shape 498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99" name="Shape 499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0" name="Shape 500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1" name="Shape 501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02" name="Shape 502"/>
          <p:cNvGrpSpPr/>
          <p:nvPr/>
        </p:nvGrpSpPr>
        <p:grpSpPr>
          <a:xfrm>
            <a:off x="5491859" y="2412361"/>
            <a:ext cx="383835" cy="363369"/>
            <a:chOff x="6618700" y="1635475"/>
            <a:chExt cx="456675" cy="432325"/>
          </a:xfrm>
        </p:grpSpPr>
        <p:sp>
          <p:nvSpPr>
            <p:cNvPr id="503" name="Shape 503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4" name="Shape 504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5" name="Shape 505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6" name="Shape 506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07" name="Shape 507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08" name="Shape 508"/>
          <p:cNvGrpSpPr/>
          <p:nvPr/>
        </p:nvGrpSpPr>
        <p:grpSpPr>
          <a:xfrm>
            <a:off x="446947" y="2995773"/>
            <a:ext cx="304009" cy="326513"/>
            <a:chOff x="616425" y="2329600"/>
            <a:chExt cx="361700" cy="388475"/>
          </a:xfrm>
        </p:grpSpPr>
        <p:sp>
          <p:nvSpPr>
            <p:cNvPr id="509" name="Shape 509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0" name="Shape 510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1" name="Shape 511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2" name="Shape 512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3" name="Shape 513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4" name="Shape 514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5" name="Shape 515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6" name="Shape 516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17" name="Shape 517"/>
          <p:cNvGrpSpPr/>
          <p:nvPr/>
        </p:nvGrpSpPr>
        <p:grpSpPr>
          <a:xfrm>
            <a:off x="1003757" y="2998841"/>
            <a:ext cx="320378" cy="320378"/>
            <a:chOff x="1278900" y="2333250"/>
            <a:chExt cx="381175" cy="381175"/>
          </a:xfrm>
        </p:grpSpPr>
        <p:sp>
          <p:nvSpPr>
            <p:cNvPr id="518" name="Shape 518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19" name="Shape 519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0" name="Shape 520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1" name="Shape 521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22" name="Shape 522"/>
          <p:cNvGrpSpPr/>
          <p:nvPr/>
        </p:nvGrpSpPr>
        <p:grpSpPr>
          <a:xfrm>
            <a:off x="1568720" y="2998841"/>
            <a:ext cx="320399" cy="320378"/>
            <a:chOff x="1951075" y="2333250"/>
            <a:chExt cx="381200" cy="381175"/>
          </a:xfrm>
        </p:grpSpPr>
        <p:sp>
          <p:nvSpPr>
            <p:cNvPr id="523" name="Shape 523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4" name="Shape 524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5" name="Shape 525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6" name="Shape 526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27" name="Shape 527"/>
          <p:cNvGrpSpPr/>
          <p:nvPr/>
        </p:nvGrpSpPr>
        <p:grpSpPr>
          <a:xfrm>
            <a:off x="2133704" y="2998841"/>
            <a:ext cx="320378" cy="320378"/>
            <a:chOff x="2623275" y="2333250"/>
            <a:chExt cx="381175" cy="381175"/>
          </a:xfrm>
        </p:grpSpPr>
        <p:sp>
          <p:nvSpPr>
            <p:cNvPr id="528" name="Shape 528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29" name="Shape 529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0" name="Shape 530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1" name="Shape 531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32" name="Shape 532"/>
          <p:cNvGrpSpPr/>
          <p:nvPr/>
        </p:nvGrpSpPr>
        <p:grpSpPr>
          <a:xfrm>
            <a:off x="2773409" y="2943578"/>
            <a:ext cx="170937" cy="426827"/>
            <a:chOff x="3384375" y="2267500"/>
            <a:chExt cx="203375" cy="507825"/>
          </a:xfrm>
        </p:grpSpPr>
        <p:sp>
          <p:nvSpPr>
            <p:cNvPr id="533" name="Shape 533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4" name="Shape 534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35" name="Shape 535"/>
          <p:cNvGrpSpPr/>
          <p:nvPr/>
        </p:nvGrpSpPr>
        <p:grpSpPr>
          <a:xfrm>
            <a:off x="3918716" y="2997811"/>
            <a:ext cx="140237" cy="318339"/>
            <a:chOff x="4747025" y="2332025"/>
            <a:chExt cx="166850" cy="378750"/>
          </a:xfrm>
        </p:grpSpPr>
        <p:sp>
          <p:nvSpPr>
            <p:cNvPr id="536" name="Shape 536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37" name="Shape 537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38" name="Shape 538"/>
          <p:cNvGrpSpPr/>
          <p:nvPr/>
        </p:nvGrpSpPr>
        <p:grpSpPr>
          <a:xfrm>
            <a:off x="3351190" y="2945616"/>
            <a:ext cx="145343" cy="422729"/>
            <a:chOff x="4071800" y="2269925"/>
            <a:chExt cx="172925" cy="502950"/>
          </a:xfrm>
        </p:grpSpPr>
        <p:sp>
          <p:nvSpPr>
            <p:cNvPr id="539" name="Shape 539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0" name="Shape 540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41" name="Shape 541"/>
          <p:cNvSpPr/>
          <p:nvPr/>
        </p:nvSpPr>
        <p:spPr>
          <a:xfrm>
            <a:off x="4393811" y="2990216"/>
            <a:ext cx="320378" cy="337776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542" name="Shape 542"/>
          <p:cNvGrpSpPr/>
          <p:nvPr/>
        </p:nvGrpSpPr>
        <p:grpSpPr>
          <a:xfrm>
            <a:off x="4948896" y="2996277"/>
            <a:ext cx="345971" cy="325505"/>
            <a:chOff x="5972700" y="2330200"/>
            <a:chExt cx="411625" cy="387275"/>
          </a:xfrm>
        </p:grpSpPr>
        <p:sp>
          <p:nvSpPr>
            <p:cNvPr id="543" name="Shape 54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4" name="Shape 54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45" name="Shape 545"/>
          <p:cNvGrpSpPr/>
          <p:nvPr/>
        </p:nvGrpSpPr>
        <p:grpSpPr>
          <a:xfrm>
            <a:off x="544193" y="3524406"/>
            <a:ext cx="109538" cy="399195"/>
            <a:chOff x="732125" y="2958550"/>
            <a:chExt cx="130325" cy="474950"/>
          </a:xfrm>
        </p:grpSpPr>
        <p:sp>
          <p:nvSpPr>
            <p:cNvPr id="546" name="Shape 546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7" name="Shape 547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8" name="Shape 548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9" name="Shape 549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0" name="Shape 550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1" name="Shape 551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2" name="Shape 552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3" name="Shape 553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54" name="Shape 554"/>
          <p:cNvSpPr/>
          <p:nvPr/>
        </p:nvSpPr>
        <p:spPr>
          <a:xfrm>
            <a:off x="1561113" y="3508635"/>
            <a:ext cx="335738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555" name="Shape 555"/>
          <p:cNvSpPr/>
          <p:nvPr/>
        </p:nvSpPr>
        <p:spPr>
          <a:xfrm>
            <a:off x="1039605" y="3508635"/>
            <a:ext cx="248746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556" name="Shape 556"/>
          <p:cNvGrpSpPr/>
          <p:nvPr/>
        </p:nvGrpSpPr>
        <p:grpSpPr>
          <a:xfrm>
            <a:off x="2099937" y="3537202"/>
            <a:ext cx="387933" cy="367467"/>
            <a:chOff x="2583100" y="2973775"/>
            <a:chExt cx="461550" cy="437200"/>
          </a:xfrm>
        </p:grpSpPr>
        <p:sp>
          <p:nvSpPr>
            <p:cNvPr id="557" name="Shape 557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8" name="Shape 558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59" name="Shape 559"/>
          <p:cNvSpPr/>
          <p:nvPr/>
        </p:nvSpPr>
        <p:spPr>
          <a:xfrm>
            <a:off x="3810881" y="3545997"/>
            <a:ext cx="356204" cy="356204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560" name="Shape 560"/>
          <p:cNvGrpSpPr/>
          <p:nvPr/>
        </p:nvGrpSpPr>
        <p:grpSpPr>
          <a:xfrm>
            <a:off x="4339386" y="3565359"/>
            <a:ext cx="435022" cy="323445"/>
            <a:chOff x="5247525" y="3007275"/>
            <a:chExt cx="517575" cy="384825"/>
          </a:xfrm>
        </p:grpSpPr>
        <p:sp>
          <p:nvSpPr>
            <p:cNvPr id="561" name="Shape 561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2" name="Shape 562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63" name="Shape 563"/>
          <p:cNvGrpSpPr/>
          <p:nvPr/>
        </p:nvGrpSpPr>
        <p:grpSpPr>
          <a:xfrm>
            <a:off x="3250372" y="3546931"/>
            <a:ext cx="342882" cy="350068"/>
            <a:chOff x="3951850" y="2985350"/>
            <a:chExt cx="407950" cy="416500"/>
          </a:xfrm>
        </p:grpSpPr>
        <p:sp>
          <p:nvSpPr>
            <p:cNvPr id="564" name="Shape 564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5" name="Shape 565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6" name="Shape 566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7" name="Shape 567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68" name="Shape 568"/>
          <p:cNvGrpSpPr/>
          <p:nvPr/>
        </p:nvGrpSpPr>
        <p:grpSpPr>
          <a:xfrm>
            <a:off x="407044" y="4136479"/>
            <a:ext cx="397136" cy="305017"/>
            <a:chOff x="568950" y="3686775"/>
            <a:chExt cx="472500" cy="362900"/>
          </a:xfrm>
        </p:grpSpPr>
        <p:sp>
          <p:nvSpPr>
            <p:cNvPr id="569" name="Shape 569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0" name="Shape 570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1" name="Shape 571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572" name="Shape 572"/>
          <p:cNvSpPr/>
          <p:nvPr/>
        </p:nvSpPr>
        <p:spPr>
          <a:xfrm>
            <a:off x="4983886" y="3529627"/>
            <a:ext cx="270221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573" name="Shape 573"/>
          <p:cNvGrpSpPr/>
          <p:nvPr/>
        </p:nvGrpSpPr>
        <p:grpSpPr>
          <a:xfrm>
            <a:off x="975096" y="4162072"/>
            <a:ext cx="377700" cy="253852"/>
            <a:chOff x="1244800" y="3717225"/>
            <a:chExt cx="449375" cy="302025"/>
          </a:xfrm>
        </p:grpSpPr>
        <p:sp>
          <p:nvSpPr>
            <p:cNvPr id="574" name="Shape 574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5" name="Shape 575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6" name="Shape 576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7" name="Shape 577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8" name="Shape 578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9" name="Shape 579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80" name="Shape 580"/>
          <p:cNvGrpSpPr/>
          <p:nvPr/>
        </p:nvGrpSpPr>
        <p:grpSpPr>
          <a:xfrm>
            <a:off x="1545186" y="4142614"/>
            <a:ext cx="367467" cy="287115"/>
            <a:chOff x="1923075" y="3694075"/>
            <a:chExt cx="437200" cy="341600"/>
          </a:xfrm>
        </p:grpSpPr>
        <p:sp>
          <p:nvSpPr>
            <p:cNvPr id="581" name="Shape 581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2" name="Shape 582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3" name="Shape 583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4" name="Shape 584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5" name="Shape 585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6" name="Shape 586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7" name="Shape 587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8" name="Shape 588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9" name="Shape 589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90" name="Shape 590"/>
          <p:cNvGrpSpPr/>
          <p:nvPr/>
        </p:nvGrpSpPr>
        <p:grpSpPr>
          <a:xfrm>
            <a:off x="2113742" y="4138013"/>
            <a:ext cx="360301" cy="295814"/>
            <a:chOff x="2599525" y="3688600"/>
            <a:chExt cx="428675" cy="351950"/>
          </a:xfrm>
        </p:grpSpPr>
        <p:sp>
          <p:nvSpPr>
            <p:cNvPr id="591" name="Shape 591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2" name="Shape 592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3" name="Shape 593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94" name="Shape 594"/>
          <p:cNvGrpSpPr/>
          <p:nvPr/>
        </p:nvGrpSpPr>
        <p:grpSpPr>
          <a:xfrm>
            <a:off x="2696125" y="4117546"/>
            <a:ext cx="333700" cy="329077"/>
            <a:chOff x="3292425" y="3664250"/>
            <a:chExt cx="397025" cy="391525"/>
          </a:xfrm>
        </p:grpSpPr>
        <p:sp>
          <p:nvSpPr>
            <p:cNvPr id="595" name="Shape 595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6" name="Shape 596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7" name="Shape 597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598" name="Shape 598"/>
          <p:cNvGrpSpPr/>
          <p:nvPr/>
        </p:nvGrpSpPr>
        <p:grpSpPr>
          <a:xfrm>
            <a:off x="3233982" y="4160013"/>
            <a:ext cx="369526" cy="268183"/>
            <a:chOff x="3932350" y="3714775"/>
            <a:chExt cx="439650" cy="319075"/>
          </a:xfrm>
        </p:grpSpPr>
        <p:sp>
          <p:nvSpPr>
            <p:cNvPr id="599" name="Shape 599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0" name="Shape 600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1" name="Shape 601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2" name="Shape 602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3" name="Shape 603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04" name="Shape 604"/>
          <p:cNvGrpSpPr/>
          <p:nvPr/>
        </p:nvGrpSpPr>
        <p:grpSpPr>
          <a:xfrm>
            <a:off x="3798966" y="4160013"/>
            <a:ext cx="369505" cy="268183"/>
            <a:chOff x="4604550" y="3714775"/>
            <a:chExt cx="439625" cy="319075"/>
          </a:xfrm>
        </p:grpSpPr>
        <p:sp>
          <p:nvSpPr>
            <p:cNvPr id="605" name="Shape 605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6" name="Shape 606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07" name="Shape 607"/>
          <p:cNvGrpSpPr/>
          <p:nvPr/>
        </p:nvGrpSpPr>
        <p:grpSpPr>
          <a:xfrm>
            <a:off x="4377251" y="4132381"/>
            <a:ext cx="353136" cy="313738"/>
            <a:chOff x="5292575" y="3681900"/>
            <a:chExt cx="420150" cy="373275"/>
          </a:xfrm>
        </p:grpSpPr>
        <p:sp>
          <p:nvSpPr>
            <p:cNvPr id="608" name="Shape 608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9" name="Shape 609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0" name="Shape 610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1" name="Shape 611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2" name="Shape 612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3" name="Shape 613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4" name="Shape 614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15" name="Shape 615"/>
          <p:cNvGrpSpPr/>
          <p:nvPr/>
        </p:nvGrpSpPr>
        <p:grpSpPr>
          <a:xfrm>
            <a:off x="4922273" y="4092458"/>
            <a:ext cx="393060" cy="393060"/>
            <a:chOff x="5941025" y="3634400"/>
            <a:chExt cx="467650" cy="467650"/>
          </a:xfrm>
        </p:grpSpPr>
        <p:sp>
          <p:nvSpPr>
            <p:cNvPr id="616" name="Shape 616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7" name="Shape 617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8" name="Shape 618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9" name="Shape 619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0" name="Shape 620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1" name="Shape 621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22" name="Shape 622"/>
          <p:cNvGrpSpPr/>
          <p:nvPr/>
        </p:nvGrpSpPr>
        <p:grpSpPr>
          <a:xfrm>
            <a:off x="5512346" y="4117546"/>
            <a:ext cx="342882" cy="342903"/>
            <a:chOff x="6643075" y="3664250"/>
            <a:chExt cx="407950" cy="407975"/>
          </a:xfrm>
        </p:grpSpPr>
        <p:sp>
          <p:nvSpPr>
            <p:cNvPr id="623" name="Shape 623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4" name="Shape 624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25" name="Shape 625"/>
          <p:cNvGrpSpPr/>
          <p:nvPr/>
        </p:nvGrpSpPr>
        <p:grpSpPr>
          <a:xfrm>
            <a:off x="413180" y="4668200"/>
            <a:ext cx="371564" cy="371543"/>
            <a:chOff x="576250" y="4319400"/>
            <a:chExt cx="442075" cy="442050"/>
          </a:xfrm>
        </p:grpSpPr>
        <p:sp>
          <p:nvSpPr>
            <p:cNvPr id="626" name="Shape 626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7" name="Shape 627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8" name="Shape 62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9" name="Shape 62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630" name="Shape 630"/>
          <p:cNvSpPr/>
          <p:nvPr/>
        </p:nvSpPr>
        <p:spPr>
          <a:xfrm>
            <a:off x="962843" y="4740498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31" name="Shape 631"/>
          <p:cNvSpPr/>
          <p:nvPr/>
        </p:nvSpPr>
        <p:spPr>
          <a:xfrm>
            <a:off x="3253566" y="4683678"/>
            <a:ext cx="340844" cy="340865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32" name="Shape 632"/>
          <p:cNvSpPr/>
          <p:nvPr/>
        </p:nvSpPr>
        <p:spPr>
          <a:xfrm>
            <a:off x="2688561" y="4705174"/>
            <a:ext cx="340844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633" name="Shape 633"/>
          <p:cNvSpPr/>
          <p:nvPr/>
        </p:nvSpPr>
        <p:spPr>
          <a:xfrm>
            <a:off x="3817038" y="4682144"/>
            <a:ext cx="343912" cy="343933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2632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grpSp>
        <p:nvGrpSpPr>
          <p:cNvPr id="634" name="Shape 634"/>
          <p:cNvGrpSpPr/>
          <p:nvPr/>
        </p:nvGrpSpPr>
        <p:grpSpPr>
          <a:xfrm>
            <a:off x="4356785" y="4687132"/>
            <a:ext cx="394068" cy="325505"/>
            <a:chOff x="5268225" y="4341925"/>
            <a:chExt cx="468850" cy="387275"/>
          </a:xfrm>
        </p:grpSpPr>
        <p:sp>
          <p:nvSpPr>
            <p:cNvPr id="635" name="Shape 635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6" name="Shape 636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7" name="Shape 637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8" name="Shape 638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39" name="Shape 639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0" name="Shape 640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1" name="Shape 641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2" name="Shape 642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43" name="Shape 643"/>
          <p:cNvGrpSpPr/>
          <p:nvPr/>
        </p:nvGrpSpPr>
        <p:grpSpPr>
          <a:xfrm>
            <a:off x="4941731" y="4676899"/>
            <a:ext cx="354145" cy="354145"/>
            <a:chOff x="5964175" y="4329750"/>
            <a:chExt cx="421350" cy="421350"/>
          </a:xfrm>
        </p:grpSpPr>
        <p:sp>
          <p:nvSpPr>
            <p:cNvPr id="644" name="Shape 644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5" name="Shape 645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46" name="Shape 646"/>
          <p:cNvGrpSpPr/>
          <p:nvPr/>
        </p:nvGrpSpPr>
        <p:grpSpPr>
          <a:xfrm>
            <a:off x="977639" y="5241883"/>
            <a:ext cx="372594" cy="360301"/>
            <a:chOff x="1247825" y="5001950"/>
            <a:chExt cx="443300" cy="428675"/>
          </a:xfrm>
        </p:grpSpPr>
        <p:sp>
          <p:nvSpPr>
            <p:cNvPr id="647" name="Shape 647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8" name="Shape 648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49" name="Shape 649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0" name="Shape 650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1" name="Shape 651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2" name="Shape 652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53" name="Shape 653"/>
          <p:cNvGrpSpPr/>
          <p:nvPr/>
        </p:nvGrpSpPr>
        <p:grpSpPr>
          <a:xfrm>
            <a:off x="1575885" y="5223960"/>
            <a:ext cx="306068" cy="389992"/>
            <a:chOff x="1959600" y="4980625"/>
            <a:chExt cx="364150" cy="464000"/>
          </a:xfrm>
        </p:grpSpPr>
        <p:sp>
          <p:nvSpPr>
            <p:cNvPr id="654" name="Shape 654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5" name="Shape 655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6" name="Shape 656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7" name="Shape 657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8" name="Shape 658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59" name="Shape 659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0" name="Shape 660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61" name="Shape 661"/>
          <p:cNvGrpSpPr/>
          <p:nvPr/>
        </p:nvGrpSpPr>
        <p:grpSpPr>
          <a:xfrm>
            <a:off x="2118365" y="5238815"/>
            <a:ext cx="351077" cy="360806"/>
            <a:chOff x="2605025" y="4998300"/>
            <a:chExt cx="417700" cy="429275"/>
          </a:xfrm>
        </p:grpSpPr>
        <p:sp>
          <p:nvSpPr>
            <p:cNvPr id="662" name="Shape 662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3" name="Shape 663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4" name="Shape 664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65" name="Shape 665"/>
          <p:cNvGrpSpPr/>
          <p:nvPr/>
        </p:nvGrpSpPr>
        <p:grpSpPr>
          <a:xfrm>
            <a:off x="2649057" y="5241883"/>
            <a:ext cx="419662" cy="349543"/>
            <a:chOff x="3236425" y="5001950"/>
            <a:chExt cx="499300" cy="415875"/>
          </a:xfrm>
        </p:grpSpPr>
        <p:sp>
          <p:nvSpPr>
            <p:cNvPr id="666" name="Shape 666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7" name="Shape 667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8" name="Shape 668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69" name="Shape 669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0" name="Shape 670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1" name="Shape 671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2" name="Shape 672"/>
          <p:cNvGrpSpPr/>
          <p:nvPr/>
        </p:nvGrpSpPr>
        <p:grpSpPr>
          <a:xfrm>
            <a:off x="3264177" y="5223960"/>
            <a:ext cx="319369" cy="380263"/>
            <a:chOff x="3968275" y="4980625"/>
            <a:chExt cx="379975" cy="452425"/>
          </a:xfrm>
        </p:grpSpPr>
        <p:sp>
          <p:nvSpPr>
            <p:cNvPr id="673" name="Shape 673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4" name="Shape 674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5" name="Shape 675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76" name="Shape 676"/>
          <p:cNvGrpSpPr/>
          <p:nvPr/>
        </p:nvGrpSpPr>
        <p:grpSpPr>
          <a:xfrm>
            <a:off x="4919710" y="5308913"/>
            <a:ext cx="404323" cy="220085"/>
            <a:chOff x="5937975" y="5081700"/>
            <a:chExt cx="481050" cy="261850"/>
          </a:xfrm>
        </p:grpSpPr>
        <p:sp>
          <p:nvSpPr>
            <p:cNvPr id="677" name="Shape 677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8" name="Shape 678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79" name="Shape 679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0" name="Shape 680"/>
          <p:cNvGrpSpPr/>
          <p:nvPr/>
        </p:nvGrpSpPr>
        <p:grpSpPr>
          <a:xfrm>
            <a:off x="5537918" y="5266447"/>
            <a:ext cx="290183" cy="333678"/>
            <a:chOff x="6673500" y="5031175"/>
            <a:chExt cx="345250" cy="397000"/>
          </a:xfrm>
        </p:grpSpPr>
        <p:sp>
          <p:nvSpPr>
            <p:cNvPr id="681" name="Shape 681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2" name="Shape 682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3" name="Shape 683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4" name="Shape 684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5" name="Shape 685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686" name="Shape 686"/>
          <p:cNvGrpSpPr/>
          <p:nvPr/>
        </p:nvGrpSpPr>
        <p:grpSpPr>
          <a:xfrm>
            <a:off x="3229905" y="1291092"/>
            <a:ext cx="387933" cy="345971"/>
            <a:chOff x="3927500" y="301425"/>
            <a:chExt cx="461550" cy="411625"/>
          </a:xfrm>
        </p:grpSpPr>
        <p:sp>
          <p:nvSpPr>
            <p:cNvPr id="687" name="Shape 687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8" name="Shape 688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89" name="Shape 689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0" name="Shape 690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1" name="Shape 691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2" name="Shape 692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3" name="Shape 693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4" name="Shape 694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5" name="Shape 695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6" name="Shape 696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7" name="Shape 697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8" name="Shape 698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99" name="Shape 699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0" name="Shape 700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1" name="Shape 701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2" name="Shape 702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3" name="Shape 703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4" name="Shape 704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5" name="Shape 705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6" name="Shape 706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7" name="Shape 707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8" name="Shape 708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09" name="Shape 709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0" name="Shape 710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1" name="Shape 711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2" name="Shape 712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3" name="Shape 713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14" name="Shape 714"/>
          <p:cNvGrpSpPr/>
          <p:nvPr/>
        </p:nvGrpSpPr>
        <p:grpSpPr>
          <a:xfrm>
            <a:off x="5517452" y="1297753"/>
            <a:ext cx="332670" cy="332670"/>
            <a:chOff x="6649150" y="309350"/>
            <a:chExt cx="395800" cy="395800"/>
          </a:xfrm>
        </p:grpSpPr>
        <p:sp>
          <p:nvSpPr>
            <p:cNvPr id="715" name="Shape 715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6" name="Shape 716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7" name="Shape 717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8" name="Shape 718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19" name="Shape 719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0" name="Shape 720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1" name="Shape 721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2" name="Shape 722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3" name="Shape 723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4" name="Shape 724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5" name="Shape 725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6" name="Shape 726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7" name="Shape 727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8" name="Shape 728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29" name="Shape 729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0" name="Shape 730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1" name="Shape 731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2" name="Shape 732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3" name="Shape 733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4" name="Shape 734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5" name="Shape 735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6" name="Shape 736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37" name="Shape 737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38" name="Shape 738"/>
          <p:cNvGrpSpPr/>
          <p:nvPr/>
        </p:nvGrpSpPr>
        <p:grpSpPr>
          <a:xfrm>
            <a:off x="4949905" y="1305423"/>
            <a:ext cx="337797" cy="319873"/>
            <a:chOff x="5973900" y="318475"/>
            <a:chExt cx="401900" cy="380575"/>
          </a:xfrm>
        </p:grpSpPr>
        <p:sp>
          <p:nvSpPr>
            <p:cNvPr id="739" name="Shape 739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0" name="Shape 740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1" name="Shape 741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2" name="Shape 742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3" name="Shape 743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4" name="Shape 744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5" name="Shape 745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6" name="Shape 746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7" name="Shape 747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8" name="Shape 748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9" name="Shape 749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0" name="Shape 750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1" name="Shape 751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2" name="Shape 752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53" name="Shape 753"/>
          <p:cNvGrpSpPr/>
          <p:nvPr/>
        </p:nvGrpSpPr>
        <p:grpSpPr>
          <a:xfrm>
            <a:off x="995058" y="1818716"/>
            <a:ext cx="342882" cy="418128"/>
            <a:chOff x="1268550" y="929175"/>
            <a:chExt cx="407950" cy="497475"/>
          </a:xfrm>
        </p:grpSpPr>
        <p:sp>
          <p:nvSpPr>
            <p:cNvPr id="754" name="Shape 754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5" name="Shape 755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6" name="Shape 756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57" name="Shape 757"/>
          <p:cNvGrpSpPr/>
          <p:nvPr/>
        </p:nvGrpSpPr>
        <p:grpSpPr>
          <a:xfrm>
            <a:off x="5481122" y="1834580"/>
            <a:ext cx="405331" cy="388962"/>
            <a:chOff x="6605925" y="948050"/>
            <a:chExt cx="482250" cy="462775"/>
          </a:xfrm>
        </p:grpSpPr>
        <p:sp>
          <p:nvSpPr>
            <p:cNvPr id="758" name="Shape 758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59" name="Shape 759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0" name="Shape 760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1" name="Shape 761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2" name="Shape 762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3" name="Shape 763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64" name="Shape 764"/>
          <p:cNvGrpSpPr/>
          <p:nvPr/>
        </p:nvGrpSpPr>
        <p:grpSpPr>
          <a:xfrm>
            <a:off x="5575804" y="2986549"/>
            <a:ext cx="215966" cy="342399"/>
            <a:chOff x="6718575" y="2318625"/>
            <a:chExt cx="256950" cy="407375"/>
          </a:xfrm>
        </p:grpSpPr>
        <p:sp>
          <p:nvSpPr>
            <p:cNvPr id="765" name="Shape 76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6" name="Shape 76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7" name="Shape 76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8" name="Shape 76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69" name="Shape 76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0" name="Shape 77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1" name="Shape 77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2" name="Shape 77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3" name="Shape 773"/>
          <p:cNvGrpSpPr/>
          <p:nvPr/>
        </p:nvGrpSpPr>
        <p:grpSpPr>
          <a:xfrm>
            <a:off x="2677193" y="3613457"/>
            <a:ext cx="363369" cy="221115"/>
            <a:chOff x="3269900" y="3064500"/>
            <a:chExt cx="432325" cy="263075"/>
          </a:xfrm>
        </p:grpSpPr>
        <p:sp>
          <p:nvSpPr>
            <p:cNvPr id="774" name="Shape 774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5" name="Shape 775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6" name="Shape 776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77" name="Shape 777"/>
          <p:cNvGrpSpPr/>
          <p:nvPr/>
        </p:nvGrpSpPr>
        <p:grpSpPr>
          <a:xfrm>
            <a:off x="5551219" y="3545901"/>
            <a:ext cx="265115" cy="372594"/>
            <a:chOff x="6689325" y="2984125"/>
            <a:chExt cx="315425" cy="443300"/>
          </a:xfrm>
        </p:grpSpPr>
        <p:sp>
          <p:nvSpPr>
            <p:cNvPr id="778" name="Shape 778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79" name="Shape 779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0" name="Shape 780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1" name="Shape 781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2" name="Shape 782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83" name="Shape 783"/>
          <p:cNvGrpSpPr/>
          <p:nvPr/>
        </p:nvGrpSpPr>
        <p:grpSpPr>
          <a:xfrm>
            <a:off x="1599945" y="4640569"/>
            <a:ext cx="256416" cy="414535"/>
            <a:chOff x="1988225" y="4286525"/>
            <a:chExt cx="305075" cy="493200"/>
          </a:xfrm>
        </p:grpSpPr>
        <p:sp>
          <p:nvSpPr>
            <p:cNvPr id="784" name="Shape 784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5" name="Shape 785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6" name="Shape 786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7" name="Shape 787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8" name="Shape 788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89" name="Shape 789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0" name="Shape 790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91" name="Shape 791"/>
          <p:cNvGrpSpPr/>
          <p:nvPr/>
        </p:nvGrpSpPr>
        <p:grpSpPr>
          <a:xfrm>
            <a:off x="2143937" y="4669734"/>
            <a:ext cx="309640" cy="392030"/>
            <a:chOff x="2635450" y="4321225"/>
            <a:chExt cx="368400" cy="466425"/>
          </a:xfrm>
        </p:grpSpPr>
        <p:sp>
          <p:nvSpPr>
            <p:cNvPr id="792" name="Shape 792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3" name="Shape 793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4" name="Shape 794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5" name="Shape 795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6" name="Shape 796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97" name="Shape 797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798" name="Shape 798"/>
          <p:cNvGrpSpPr/>
          <p:nvPr/>
        </p:nvGrpSpPr>
        <p:grpSpPr>
          <a:xfrm>
            <a:off x="5512346" y="4660005"/>
            <a:ext cx="342882" cy="383835"/>
            <a:chOff x="6643075" y="4309650"/>
            <a:chExt cx="407950" cy="456675"/>
          </a:xfrm>
        </p:grpSpPr>
        <p:sp>
          <p:nvSpPr>
            <p:cNvPr id="799" name="Shape 799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0" name="Shape 800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1" name="Shape 801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2" name="Shape 802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3" name="Shape 803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4" name="Shape 804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5" name="Shape 805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6" name="Shape 806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07" name="Shape 807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08" name="Shape 808"/>
          <p:cNvGrpSpPr/>
          <p:nvPr/>
        </p:nvGrpSpPr>
        <p:grpSpPr>
          <a:xfrm>
            <a:off x="4327619" y="5201960"/>
            <a:ext cx="452420" cy="433992"/>
            <a:chOff x="5233525" y="4954450"/>
            <a:chExt cx="538275" cy="516350"/>
          </a:xfrm>
        </p:grpSpPr>
        <p:sp>
          <p:nvSpPr>
            <p:cNvPr id="809" name="Shape 809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0" name="Shape 810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1" name="Shape 811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2" name="Shape 81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3" name="Shape 813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4" name="Shape 814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5" name="Shape 815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6" name="Shape 816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7" name="Shape 817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8" name="Shape 818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19" name="Shape 819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20" name="Shape 820"/>
          <p:cNvGrpSpPr/>
          <p:nvPr/>
        </p:nvGrpSpPr>
        <p:grpSpPr>
          <a:xfrm>
            <a:off x="3758538" y="5209629"/>
            <a:ext cx="460615" cy="418653"/>
            <a:chOff x="4556450" y="4963575"/>
            <a:chExt cx="548025" cy="498100"/>
          </a:xfrm>
        </p:grpSpPr>
        <p:sp>
          <p:nvSpPr>
            <p:cNvPr id="821" name="Shape 821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2" name="Shape 822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3" name="Shape 823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4" name="Shape 824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5" name="Shape 825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26" name="Shape 826"/>
          <p:cNvGrpSpPr/>
          <p:nvPr/>
        </p:nvGrpSpPr>
        <p:grpSpPr>
          <a:xfrm>
            <a:off x="375820" y="5300214"/>
            <a:ext cx="445255" cy="246182"/>
            <a:chOff x="531800" y="5071350"/>
            <a:chExt cx="529750" cy="292900"/>
          </a:xfrm>
        </p:grpSpPr>
        <p:sp>
          <p:nvSpPr>
            <p:cNvPr id="827" name="Shape 827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8" name="Shape 828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29" name="Shape 829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0" name="Shape 830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1" name="Shape 831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2" name="Shape 832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33" name="Shape 833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34" name="Shape 834"/>
          <p:cNvGrpSpPr/>
          <p:nvPr/>
        </p:nvGrpSpPr>
        <p:grpSpPr>
          <a:xfrm>
            <a:off x="7320094" y="2713375"/>
            <a:ext cx="433992" cy="422729"/>
            <a:chOff x="5916675" y="927975"/>
            <a:chExt cx="516350" cy="502950"/>
          </a:xfrm>
        </p:grpSpPr>
        <p:sp>
          <p:nvSpPr>
            <p:cNvPr id="835" name="Shape 835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Shape 836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Shape 837"/>
          <p:cNvGrpSpPr/>
          <p:nvPr/>
        </p:nvGrpSpPr>
        <p:grpSpPr>
          <a:xfrm>
            <a:off x="6436114" y="3419277"/>
            <a:ext cx="1079481" cy="1051467"/>
            <a:chOff x="5916675" y="927975"/>
            <a:chExt cx="516350" cy="502950"/>
          </a:xfrm>
        </p:grpSpPr>
        <p:sp>
          <p:nvSpPr>
            <p:cNvPr id="838" name="Shape 83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Shape 839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FF00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Shape 840"/>
          <p:cNvGrpSpPr/>
          <p:nvPr/>
        </p:nvGrpSpPr>
        <p:grpSpPr>
          <a:xfrm>
            <a:off x="6436257" y="2713375"/>
            <a:ext cx="433992" cy="422729"/>
            <a:chOff x="5916675" y="927975"/>
            <a:chExt cx="516350" cy="502950"/>
          </a:xfrm>
        </p:grpSpPr>
        <p:sp>
          <p:nvSpPr>
            <p:cNvPr id="841" name="Shape 84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Shape 842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FF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3" name="Shape 843"/>
          <p:cNvSpPr/>
          <p:nvPr/>
        </p:nvSpPr>
        <p:spPr>
          <a:xfrm>
            <a:off x="7512255" y="2949753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Shape 844"/>
          <p:cNvSpPr/>
          <p:nvPr/>
        </p:nvSpPr>
        <p:spPr>
          <a:xfrm>
            <a:off x="6628418" y="2949753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Shape 845"/>
          <p:cNvSpPr/>
          <p:nvPr/>
        </p:nvSpPr>
        <p:spPr>
          <a:xfrm>
            <a:off x="6913953" y="4007290"/>
            <a:ext cx="1000561" cy="565194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0091EA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Shape 846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Shape 851"/>
          <p:cNvSpPr txBox="1"/>
          <p:nvPr/>
        </p:nvSpPr>
        <p:spPr>
          <a:xfrm>
            <a:off x="2163850" y="18286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b="1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Now you can use any emoji as an icon!</a:t>
            </a: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 of course it resizes without losing quality and you can change the color.</a:t>
            </a: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How? Follow Google instructions </a:t>
            </a:r>
            <a:r>
              <a:rPr lang="en" u="sng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https://twitter.com/googledocs/status/730087240156643328</a:t>
            </a: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07D8B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52" name="Shape 852"/>
          <p:cNvSpPr txBox="1"/>
          <p:nvPr/>
        </p:nvSpPr>
        <p:spPr>
          <a:xfrm>
            <a:off x="808100" y="32886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607D8B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0091EA"/>
                </a:highlight>
                <a:latin typeface="Source Sans Pro"/>
                <a:ea typeface="Source Sans Pro"/>
                <a:cs typeface="Source Sans Pro"/>
                <a:sym typeface="Source Sans Pro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0091EA"/>
              </a:highlight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853" name="Shape 853"/>
          <p:cNvSpPr txBox="1"/>
          <p:nvPr/>
        </p:nvSpPr>
        <p:spPr>
          <a:xfrm>
            <a:off x="648975" y="17708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9600">
                <a:solidFill>
                  <a:srgbClr val="0091EA"/>
                </a:solidFill>
              </a:rPr>
              <a:t>😉</a:t>
            </a:r>
            <a:endParaRPr sz="9600">
              <a:solidFill>
                <a:srgbClr val="0091EA"/>
              </a:solidFill>
            </a:endParaRPr>
          </a:p>
        </p:txBody>
      </p:sp>
      <p:sp>
        <p:nvSpPr>
          <p:cNvPr id="854" name="Shape 854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/>
        </p:nvSpPr>
        <p:spPr>
          <a:xfrm>
            <a:off x="1187624" y="476672"/>
            <a:ext cx="6881937" cy="5357667"/>
          </a:xfrm>
          <a:custGeom>
            <a:avLst/>
            <a:gdLst/>
            <a:ahLst/>
            <a:cxnLst/>
            <a:rect l="0" t="0" r="0" b="0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1470398" y="761220"/>
            <a:ext cx="6316266" cy="4026489"/>
          </a:xfrm>
          <a:prstGeom prst="rect">
            <a:avLst/>
          </a:prstGeom>
          <a:solidFill>
            <a:schemeClr val="bg1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999999"/>
                </a:solidFill>
              </a:rPr>
              <a:t>Place your screenshot here</a:t>
            </a:r>
            <a:endParaRPr sz="1000" dirty="0">
              <a:solidFill>
                <a:srgbClr val="999999"/>
              </a:solidFill>
            </a:endParaRPr>
          </a:p>
        </p:txBody>
      </p:sp>
      <p:sp>
        <p:nvSpPr>
          <p:cNvPr id="370" name="Shape 370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784806"/>
            <a:ext cx="4507819" cy="3979316"/>
          </a:xfrm>
          <a:prstGeom prst="rect">
            <a:avLst/>
          </a:prstGeom>
        </p:spPr>
      </p:pic>
      <p:sp>
        <p:nvSpPr>
          <p:cNvPr id="7" name="Rechteck 6"/>
          <p:cNvSpPr/>
          <p:nvPr/>
        </p:nvSpPr>
        <p:spPr>
          <a:xfrm>
            <a:off x="1151620" y="5834339"/>
            <a:ext cx="684076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600"/>
              </a:spcBef>
            </a:pPr>
            <a:r>
              <a:rPr lang="en-US" b="1" dirty="0" smtClean="0">
                <a:solidFill>
                  <a:srgbClr val="0091EA"/>
                </a:solidFill>
                <a:highlight>
                  <a:srgbClr val="ECEFF1"/>
                </a:highlight>
                <a:latin typeface="Roboto Slab"/>
                <a:ea typeface="Roboto Slab"/>
                <a:cs typeface="Roboto Slab"/>
                <a:sym typeface="Roboto Slab"/>
              </a:rPr>
              <a:t>API  </a:t>
            </a:r>
            <a:r>
              <a:rPr lang="en-US" b="1" dirty="0" err="1" smtClean="0">
                <a:solidFill>
                  <a:srgbClr val="0091EA"/>
                </a:solidFill>
                <a:highlight>
                  <a:srgbClr val="ECEFF1"/>
                </a:highlight>
                <a:latin typeface="Roboto Slab"/>
                <a:ea typeface="Roboto Slab"/>
                <a:cs typeface="Roboto Slab"/>
                <a:sym typeface="Roboto Slab"/>
              </a:rPr>
              <a:t>Konsole</a:t>
            </a:r>
            <a:endParaRPr lang="en-US" b="1" dirty="0">
              <a:solidFill>
                <a:srgbClr val="0091EA"/>
              </a:solidFill>
              <a:highlight>
                <a:srgbClr val="ECEFF1"/>
              </a:highlight>
              <a:latin typeface="Roboto Slab"/>
              <a:ea typeface="Roboto Slab"/>
              <a:cs typeface="Roboto Slab"/>
              <a:sym typeface="Roboto Slab"/>
            </a:endParaRPr>
          </a:p>
          <a:p>
            <a:pPr algn="ctr"/>
            <a:r>
              <a:rPr lang="en-US" dirty="0"/>
              <a:t>https://developer.deutschebahn.com/store/apis/info?name=StaDa-Station_Data&amp;version=v2&amp;provider=DBOpenData#!/default/get_stations_id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 txBox="1">
            <a:spLocks noGrp="1"/>
          </p:cNvSpPr>
          <p:nvPr>
            <p:ph type="body" idx="4294967295"/>
          </p:nvPr>
        </p:nvSpPr>
        <p:spPr>
          <a:xfrm>
            <a:off x="467544" y="764704"/>
            <a:ext cx="4101900" cy="469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de-DE" b="1" dirty="0" smtClean="0">
                <a:solidFill>
                  <a:srgbClr val="0091EA"/>
                </a:solidFill>
                <a:highlight>
                  <a:srgbClr val="ECEFF1"/>
                </a:highlight>
                <a:latin typeface="Roboto Slab"/>
                <a:ea typeface="Roboto Slab"/>
                <a:cs typeface="Roboto Slab"/>
                <a:sym typeface="Roboto Slab"/>
              </a:rPr>
              <a:t>Kontakte</a:t>
            </a:r>
            <a:endParaRPr b="1" dirty="0">
              <a:solidFill>
                <a:srgbClr val="0091EA"/>
              </a:solidFill>
              <a:highlight>
                <a:srgbClr val="ECEFF1"/>
              </a:highlight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 smtClean="0">
                <a:highlight>
                  <a:srgbClr val="ECEFF1"/>
                </a:highlight>
              </a:rPr>
              <a:t>Finde Bahnhöfe in der Nähe deiner Freunde und Kollegen</a:t>
            </a:r>
            <a:endParaRPr sz="2400" dirty="0">
              <a:highlight>
                <a:srgbClr val="ECEFF1"/>
              </a:highlight>
            </a:endParaRPr>
          </a:p>
        </p:txBody>
      </p:sp>
      <p:sp>
        <p:nvSpPr>
          <p:cNvPr id="346" name="Shape 346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3" name="Gruppieren 2"/>
          <p:cNvGrpSpPr/>
          <p:nvPr/>
        </p:nvGrpSpPr>
        <p:grpSpPr>
          <a:xfrm>
            <a:off x="5358025" y="527000"/>
            <a:ext cx="3168351" cy="5904656"/>
            <a:chOff x="5358025" y="548680"/>
            <a:chExt cx="3168351" cy="5904656"/>
          </a:xfrm>
        </p:grpSpPr>
        <p:grpSp>
          <p:nvGrpSpPr>
            <p:cNvPr id="2" name="Gruppieren 1"/>
            <p:cNvGrpSpPr/>
            <p:nvPr/>
          </p:nvGrpSpPr>
          <p:grpSpPr>
            <a:xfrm>
              <a:off x="5358025" y="548680"/>
              <a:ext cx="3168351" cy="5904656"/>
              <a:chOff x="5385337" y="653113"/>
              <a:chExt cx="2766776" cy="5551776"/>
            </a:xfrm>
          </p:grpSpPr>
          <p:sp>
            <p:nvSpPr>
              <p:cNvPr id="343" name="Shape 343"/>
              <p:cNvSpPr/>
              <p:nvPr/>
            </p:nvSpPr>
            <p:spPr>
              <a:xfrm>
                <a:off x="5385337" y="653113"/>
                <a:ext cx="2766776" cy="5551776"/>
              </a:xfrm>
              <a:custGeom>
                <a:avLst/>
                <a:gdLst/>
                <a:ahLst/>
                <a:cxnLst/>
                <a:rect l="0" t="0" r="0" b="0"/>
                <a:pathLst>
                  <a:path w="30819" h="61841" extrusionOk="0">
                    <a:moveTo>
                      <a:pt x="5160" y="2580"/>
                    </a:moveTo>
                    <a:lnTo>
                      <a:pt x="5295" y="2648"/>
                    </a:lnTo>
                    <a:lnTo>
                      <a:pt x="5363" y="2784"/>
                    </a:lnTo>
                    <a:lnTo>
                      <a:pt x="5363" y="2920"/>
                    </a:lnTo>
                    <a:lnTo>
                      <a:pt x="5363" y="3055"/>
                    </a:lnTo>
                    <a:lnTo>
                      <a:pt x="5295" y="3191"/>
                    </a:lnTo>
                    <a:lnTo>
                      <a:pt x="5160" y="3259"/>
                    </a:lnTo>
                    <a:lnTo>
                      <a:pt x="4888" y="3259"/>
                    </a:lnTo>
                    <a:lnTo>
                      <a:pt x="4752" y="3191"/>
                    </a:lnTo>
                    <a:lnTo>
                      <a:pt x="4684" y="3055"/>
                    </a:lnTo>
                    <a:lnTo>
                      <a:pt x="4684" y="2920"/>
                    </a:lnTo>
                    <a:lnTo>
                      <a:pt x="4684" y="2784"/>
                    </a:lnTo>
                    <a:lnTo>
                      <a:pt x="4752" y="2648"/>
                    </a:lnTo>
                    <a:lnTo>
                      <a:pt x="4888" y="2580"/>
                    </a:lnTo>
                    <a:close/>
                    <a:moveTo>
                      <a:pt x="15410" y="2241"/>
                    </a:moveTo>
                    <a:lnTo>
                      <a:pt x="15681" y="2309"/>
                    </a:lnTo>
                    <a:lnTo>
                      <a:pt x="15885" y="2444"/>
                    </a:lnTo>
                    <a:lnTo>
                      <a:pt x="16021" y="2648"/>
                    </a:lnTo>
                    <a:lnTo>
                      <a:pt x="16088" y="2920"/>
                    </a:lnTo>
                    <a:lnTo>
                      <a:pt x="16021" y="3191"/>
                    </a:lnTo>
                    <a:lnTo>
                      <a:pt x="15885" y="3395"/>
                    </a:lnTo>
                    <a:lnTo>
                      <a:pt x="15681" y="3531"/>
                    </a:lnTo>
                    <a:lnTo>
                      <a:pt x="15410" y="3598"/>
                    </a:lnTo>
                    <a:lnTo>
                      <a:pt x="15138" y="3531"/>
                    </a:lnTo>
                    <a:lnTo>
                      <a:pt x="14934" y="3395"/>
                    </a:lnTo>
                    <a:lnTo>
                      <a:pt x="14799" y="3191"/>
                    </a:lnTo>
                    <a:lnTo>
                      <a:pt x="14731" y="2920"/>
                    </a:lnTo>
                    <a:lnTo>
                      <a:pt x="14799" y="2648"/>
                    </a:lnTo>
                    <a:lnTo>
                      <a:pt x="14934" y="2444"/>
                    </a:lnTo>
                    <a:lnTo>
                      <a:pt x="15138" y="2309"/>
                    </a:lnTo>
                    <a:lnTo>
                      <a:pt x="15410" y="2241"/>
                    </a:lnTo>
                    <a:close/>
                    <a:moveTo>
                      <a:pt x="29393" y="5228"/>
                    </a:moveTo>
                    <a:lnTo>
                      <a:pt x="29461" y="5296"/>
                    </a:lnTo>
                    <a:lnTo>
                      <a:pt x="29461" y="54849"/>
                    </a:lnTo>
                    <a:lnTo>
                      <a:pt x="1426" y="54849"/>
                    </a:lnTo>
                    <a:lnTo>
                      <a:pt x="1426" y="5296"/>
                    </a:lnTo>
                    <a:lnTo>
                      <a:pt x="1494" y="5228"/>
                    </a:lnTo>
                    <a:close/>
                    <a:moveTo>
                      <a:pt x="15410" y="544"/>
                    </a:moveTo>
                    <a:lnTo>
                      <a:pt x="19143" y="612"/>
                    </a:lnTo>
                    <a:lnTo>
                      <a:pt x="23012" y="747"/>
                    </a:lnTo>
                    <a:lnTo>
                      <a:pt x="26339" y="951"/>
                    </a:lnTo>
                    <a:lnTo>
                      <a:pt x="27560" y="1087"/>
                    </a:lnTo>
                    <a:lnTo>
                      <a:pt x="27560" y="1087"/>
                    </a:lnTo>
                    <a:lnTo>
                      <a:pt x="26339" y="1019"/>
                    </a:lnTo>
                    <a:lnTo>
                      <a:pt x="23012" y="815"/>
                    </a:lnTo>
                    <a:lnTo>
                      <a:pt x="19143" y="680"/>
                    </a:lnTo>
                    <a:lnTo>
                      <a:pt x="15410" y="612"/>
                    </a:lnTo>
                    <a:lnTo>
                      <a:pt x="11676" y="680"/>
                    </a:lnTo>
                    <a:lnTo>
                      <a:pt x="7807" y="815"/>
                    </a:lnTo>
                    <a:lnTo>
                      <a:pt x="4481" y="1019"/>
                    </a:lnTo>
                    <a:lnTo>
                      <a:pt x="3259" y="1087"/>
                    </a:lnTo>
                    <a:lnTo>
                      <a:pt x="2444" y="1223"/>
                    </a:lnTo>
                    <a:lnTo>
                      <a:pt x="1969" y="1358"/>
                    </a:lnTo>
                    <a:lnTo>
                      <a:pt x="1630" y="1494"/>
                    </a:lnTo>
                    <a:lnTo>
                      <a:pt x="1290" y="1698"/>
                    </a:lnTo>
                    <a:lnTo>
                      <a:pt x="1019" y="1901"/>
                    </a:lnTo>
                    <a:lnTo>
                      <a:pt x="815" y="2173"/>
                    </a:lnTo>
                    <a:lnTo>
                      <a:pt x="679" y="2444"/>
                    </a:lnTo>
                    <a:lnTo>
                      <a:pt x="544" y="2852"/>
                    </a:lnTo>
                    <a:lnTo>
                      <a:pt x="544" y="3259"/>
                    </a:lnTo>
                    <a:lnTo>
                      <a:pt x="544" y="58311"/>
                    </a:lnTo>
                    <a:lnTo>
                      <a:pt x="544" y="58718"/>
                    </a:lnTo>
                    <a:lnTo>
                      <a:pt x="476" y="58311"/>
                    </a:lnTo>
                    <a:lnTo>
                      <a:pt x="476" y="3259"/>
                    </a:lnTo>
                    <a:lnTo>
                      <a:pt x="544" y="2784"/>
                    </a:lnTo>
                    <a:lnTo>
                      <a:pt x="612" y="2444"/>
                    </a:lnTo>
                    <a:lnTo>
                      <a:pt x="747" y="2105"/>
                    </a:lnTo>
                    <a:lnTo>
                      <a:pt x="951" y="1834"/>
                    </a:lnTo>
                    <a:lnTo>
                      <a:pt x="1222" y="1630"/>
                    </a:lnTo>
                    <a:lnTo>
                      <a:pt x="1562" y="1426"/>
                    </a:lnTo>
                    <a:lnTo>
                      <a:pt x="1969" y="1290"/>
                    </a:lnTo>
                    <a:lnTo>
                      <a:pt x="2444" y="1155"/>
                    </a:lnTo>
                    <a:lnTo>
                      <a:pt x="3259" y="1087"/>
                    </a:lnTo>
                    <a:lnTo>
                      <a:pt x="4481" y="951"/>
                    </a:lnTo>
                    <a:lnTo>
                      <a:pt x="7807" y="747"/>
                    </a:lnTo>
                    <a:lnTo>
                      <a:pt x="11676" y="612"/>
                    </a:lnTo>
                    <a:lnTo>
                      <a:pt x="15410" y="544"/>
                    </a:lnTo>
                    <a:close/>
                    <a:moveTo>
                      <a:pt x="27560" y="1087"/>
                    </a:moveTo>
                    <a:lnTo>
                      <a:pt x="28375" y="1155"/>
                    </a:lnTo>
                    <a:lnTo>
                      <a:pt x="28850" y="1290"/>
                    </a:lnTo>
                    <a:lnTo>
                      <a:pt x="29257" y="1426"/>
                    </a:lnTo>
                    <a:lnTo>
                      <a:pt x="29597" y="1630"/>
                    </a:lnTo>
                    <a:lnTo>
                      <a:pt x="29868" y="1834"/>
                    </a:lnTo>
                    <a:lnTo>
                      <a:pt x="30072" y="2105"/>
                    </a:lnTo>
                    <a:lnTo>
                      <a:pt x="30208" y="2444"/>
                    </a:lnTo>
                    <a:lnTo>
                      <a:pt x="30276" y="2784"/>
                    </a:lnTo>
                    <a:lnTo>
                      <a:pt x="30344" y="3259"/>
                    </a:lnTo>
                    <a:lnTo>
                      <a:pt x="30344" y="58311"/>
                    </a:lnTo>
                    <a:lnTo>
                      <a:pt x="30276" y="58718"/>
                    </a:lnTo>
                    <a:lnTo>
                      <a:pt x="30208" y="59125"/>
                    </a:lnTo>
                    <a:lnTo>
                      <a:pt x="30072" y="59465"/>
                    </a:lnTo>
                    <a:lnTo>
                      <a:pt x="29868" y="59736"/>
                    </a:lnTo>
                    <a:lnTo>
                      <a:pt x="29597" y="60008"/>
                    </a:lnTo>
                    <a:lnTo>
                      <a:pt x="29257" y="60144"/>
                    </a:lnTo>
                    <a:lnTo>
                      <a:pt x="28850" y="60347"/>
                    </a:lnTo>
                    <a:lnTo>
                      <a:pt x="28375" y="60415"/>
                    </a:lnTo>
                    <a:lnTo>
                      <a:pt x="26746" y="60687"/>
                    </a:lnTo>
                    <a:lnTo>
                      <a:pt x="23895" y="60958"/>
                    </a:lnTo>
                    <a:lnTo>
                      <a:pt x="22130" y="61094"/>
                    </a:lnTo>
                    <a:lnTo>
                      <a:pt x="20093" y="61230"/>
                    </a:lnTo>
                    <a:lnTo>
                      <a:pt x="17853" y="61298"/>
                    </a:lnTo>
                    <a:lnTo>
                      <a:pt x="12966" y="61298"/>
                    </a:lnTo>
                    <a:lnTo>
                      <a:pt x="10726" y="61230"/>
                    </a:lnTo>
                    <a:lnTo>
                      <a:pt x="8689" y="61094"/>
                    </a:lnTo>
                    <a:lnTo>
                      <a:pt x="6924" y="60958"/>
                    </a:lnTo>
                    <a:lnTo>
                      <a:pt x="4073" y="60687"/>
                    </a:lnTo>
                    <a:lnTo>
                      <a:pt x="2444" y="60415"/>
                    </a:lnTo>
                    <a:lnTo>
                      <a:pt x="1969" y="60347"/>
                    </a:lnTo>
                    <a:lnTo>
                      <a:pt x="1562" y="60144"/>
                    </a:lnTo>
                    <a:lnTo>
                      <a:pt x="1290" y="60008"/>
                    </a:lnTo>
                    <a:lnTo>
                      <a:pt x="951" y="59736"/>
                    </a:lnTo>
                    <a:lnTo>
                      <a:pt x="747" y="59465"/>
                    </a:lnTo>
                    <a:lnTo>
                      <a:pt x="612" y="59125"/>
                    </a:lnTo>
                    <a:lnTo>
                      <a:pt x="544" y="58718"/>
                    </a:lnTo>
                    <a:lnTo>
                      <a:pt x="544" y="58718"/>
                    </a:lnTo>
                    <a:lnTo>
                      <a:pt x="679" y="59125"/>
                    </a:lnTo>
                    <a:lnTo>
                      <a:pt x="815" y="59397"/>
                    </a:lnTo>
                    <a:lnTo>
                      <a:pt x="1019" y="59669"/>
                    </a:lnTo>
                    <a:lnTo>
                      <a:pt x="1290" y="59940"/>
                    </a:lnTo>
                    <a:lnTo>
                      <a:pt x="1630" y="60144"/>
                    </a:lnTo>
                    <a:lnTo>
                      <a:pt x="2037" y="60279"/>
                    </a:lnTo>
                    <a:lnTo>
                      <a:pt x="2444" y="60415"/>
                    </a:lnTo>
                    <a:lnTo>
                      <a:pt x="4073" y="60619"/>
                    </a:lnTo>
                    <a:lnTo>
                      <a:pt x="6924" y="60890"/>
                    </a:lnTo>
                    <a:lnTo>
                      <a:pt x="8689" y="61026"/>
                    </a:lnTo>
                    <a:lnTo>
                      <a:pt x="10726" y="61162"/>
                    </a:lnTo>
                    <a:lnTo>
                      <a:pt x="12966" y="61230"/>
                    </a:lnTo>
                    <a:lnTo>
                      <a:pt x="17853" y="61230"/>
                    </a:lnTo>
                    <a:lnTo>
                      <a:pt x="20093" y="61162"/>
                    </a:lnTo>
                    <a:lnTo>
                      <a:pt x="22130" y="61026"/>
                    </a:lnTo>
                    <a:lnTo>
                      <a:pt x="23895" y="60890"/>
                    </a:lnTo>
                    <a:lnTo>
                      <a:pt x="26746" y="60619"/>
                    </a:lnTo>
                    <a:lnTo>
                      <a:pt x="28375" y="60415"/>
                    </a:lnTo>
                    <a:lnTo>
                      <a:pt x="28850" y="60279"/>
                    </a:lnTo>
                    <a:lnTo>
                      <a:pt x="29190" y="60144"/>
                    </a:lnTo>
                    <a:lnTo>
                      <a:pt x="29529" y="59940"/>
                    </a:lnTo>
                    <a:lnTo>
                      <a:pt x="29800" y="59669"/>
                    </a:lnTo>
                    <a:lnTo>
                      <a:pt x="30004" y="59397"/>
                    </a:lnTo>
                    <a:lnTo>
                      <a:pt x="30140" y="59125"/>
                    </a:lnTo>
                    <a:lnTo>
                      <a:pt x="30276" y="58718"/>
                    </a:lnTo>
                    <a:lnTo>
                      <a:pt x="30276" y="58311"/>
                    </a:lnTo>
                    <a:lnTo>
                      <a:pt x="30276" y="3259"/>
                    </a:lnTo>
                    <a:lnTo>
                      <a:pt x="30276" y="2852"/>
                    </a:lnTo>
                    <a:lnTo>
                      <a:pt x="30140" y="2444"/>
                    </a:lnTo>
                    <a:lnTo>
                      <a:pt x="30004" y="2173"/>
                    </a:lnTo>
                    <a:lnTo>
                      <a:pt x="29800" y="1901"/>
                    </a:lnTo>
                    <a:lnTo>
                      <a:pt x="29529" y="1698"/>
                    </a:lnTo>
                    <a:lnTo>
                      <a:pt x="29190" y="1494"/>
                    </a:lnTo>
                    <a:lnTo>
                      <a:pt x="28850" y="1358"/>
                    </a:lnTo>
                    <a:lnTo>
                      <a:pt x="28375" y="1223"/>
                    </a:lnTo>
                    <a:lnTo>
                      <a:pt x="27560" y="1087"/>
                    </a:lnTo>
                    <a:close/>
                    <a:moveTo>
                      <a:pt x="15410" y="1"/>
                    </a:moveTo>
                    <a:lnTo>
                      <a:pt x="11608" y="69"/>
                    </a:lnTo>
                    <a:lnTo>
                      <a:pt x="7739" y="204"/>
                    </a:lnTo>
                    <a:lnTo>
                      <a:pt x="4413" y="408"/>
                    </a:lnTo>
                    <a:lnTo>
                      <a:pt x="3191" y="544"/>
                    </a:lnTo>
                    <a:lnTo>
                      <a:pt x="2309" y="680"/>
                    </a:lnTo>
                    <a:lnTo>
                      <a:pt x="1765" y="815"/>
                    </a:lnTo>
                    <a:lnTo>
                      <a:pt x="1290" y="1019"/>
                    </a:lnTo>
                    <a:lnTo>
                      <a:pt x="883" y="1223"/>
                    </a:lnTo>
                    <a:lnTo>
                      <a:pt x="544" y="1494"/>
                    </a:lnTo>
                    <a:lnTo>
                      <a:pt x="340" y="1901"/>
                    </a:lnTo>
                    <a:lnTo>
                      <a:pt x="136" y="2241"/>
                    </a:lnTo>
                    <a:lnTo>
                      <a:pt x="1" y="2716"/>
                    </a:lnTo>
                    <a:lnTo>
                      <a:pt x="1" y="3259"/>
                    </a:lnTo>
                    <a:lnTo>
                      <a:pt x="1" y="58311"/>
                    </a:lnTo>
                    <a:lnTo>
                      <a:pt x="1" y="58854"/>
                    </a:lnTo>
                    <a:lnTo>
                      <a:pt x="136" y="59261"/>
                    </a:lnTo>
                    <a:lnTo>
                      <a:pt x="340" y="59736"/>
                    </a:lnTo>
                    <a:lnTo>
                      <a:pt x="612" y="60076"/>
                    </a:lnTo>
                    <a:lnTo>
                      <a:pt x="951" y="60347"/>
                    </a:lnTo>
                    <a:lnTo>
                      <a:pt x="1358" y="60619"/>
                    </a:lnTo>
                    <a:lnTo>
                      <a:pt x="1833" y="60823"/>
                    </a:lnTo>
                    <a:lnTo>
                      <a:pt x="2309" y="60958"/>
                    </a:lnTo>
                    <a:lnTo>
                      <a:pt x="4006" y="61162"/>
                    </a:lnTo>
                    <a:lnTo>
                      <a:pt x="6857" y="61501"/>
                    </a:lnTo>
                    <a:lnTo>
                      <a:pt x="8689" y="61637"/>
                    </a:lnTo>
                    <a:lnTo>
                      <a:pt x="10726" y="61705"/>
                    </a:lnTo>
                    <a:lnTo>
                      <a:pt x="12966" y="61773"/>
                    </a:lnTo>
                    <a:lnTo>
                      <a:pt x="15410" y="61841"/>
                    </a:lnTo>
                    <a:lnTo>
                      <a:pt x="17853" y="61773"/>
                    </a:lnTo>
                    <a:lnTo>
                      <a:pt x="20093" y="61705"/>
                    </a:lnTo>
                    <a:lnTo>
                      <a:pt x="22130" y="61637"/>
                    </a:lnTo>
                    <a:lnTo>
                      <a:pt x="23963" y="61501"/>
                    </a:lnTo>
                    <a:lnTo>
                      <a:pt x="26814" y="61162"/>
                    </a:lnTo>
                    <a:lnTo>
                      <a:pt x="28511" y="60958"/>
                    </a:lnTo>
                    <a:lnTo>
                      <a:pt x="28986" y="60823"/>
                    </a:lnTo>
                    <a:lnTo>
                      <a:pt x="29461" y="60619"/>
                    </a:lnTo>
                    <a:lnTo>
                      <a:pt x="29868" y="60347"/>
                    </a:lnTo>
                    <a:lnTo>
                      <a:pt x="30208" y="60076"/>
                    </a:lnTo>
                    <a:lnTo>
                      <a:pt x="30479" y="59736"/>
                    </a:lnTo>
                    <a:lnTo>
                      <a:pt x="30683" y="59261"/>
                    </a:lnTo>
                    <a:lnTo>
                      <a:pt x="30819" y="58854"/>
                    </a:lnTo>
                    <a:lnTo>
                      <a:pt x="30819" y="58311"/>
                    </a:lnTo>
                    <a:lnTo>
                      <a:pt x="30819" y="3259"/>
                    </a:lnTo>
                    <a:lnTo>
                      <a:pt x="30819" y="2716"/>
                    </a:lnTo>
                    <a:lnTo>
                      <a:pt x="30683" y="2241"/>
                    </a:lnTo>
                    <a:lnTo>
                      <a:pt x="30547" y="1901"/>
                    </a:lnTo>
                    <a:lnTo>
                      <a:pt x="30276" y="1494"/>
                    </a:lnTo>
                    <a:lnTo>
                      <a:pt x="29936" y="1223"/>
                    </a:lnTo>
                    <a:lnTo>
                      <a:pt x="29529" y="1019"/>
                    </a:lnTo>
                    <a:lnTo>
                      <a:pt x="29054" y="815"/>
                    </a:lnTo>
                    <a:lnTo>
                      <a:pt x="28511" y="680"/>
                    </a:lnTo>
                    <a:lnTo>
                      <a:pt x="27628" y="544"/>
                    </a:lnTo>
                    <a:lnTo>
                      <a:pt x="26406" y="408"/>
                    </a:lnTo>
                    <a:lnTo>
                      <a:pt x="23080" y="204"/>
                    </a:lnTo>
                    <a:lnTo>
                      <a:pt x="19211" y="69"/>
                    </a:lnTo>
                    <a:lnTo>
                      <a:pt x="15410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Shape 345"/>
              <p:cNvSpPr/>
              <p:nvPr/>
            </p:nvSpPr>
            <p:spPr>
              <a:xfrm>
                <a:off x="5504225" y="1118675"/>
                <a:ext cx="2529000" cy="4474800"/>
              </a:xfrm>
              <a:prstGeom prst="rect">
                <a:avLst/>
              </a:prstGeom>
              <a:solidFill>
                <a:schemeClr val="tx1"/>
              </a:solidFill>
              <a:ln w="19050" cap="flat" cmpd="sng">
                <a:solidFill>
                  <a:srgbClr val="D9D9D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000">
                    <a:solidFill>
                      <a:srgbClr val="999999"/>
                    </a:solidFill>
                  </a:rPr>
                  <a:t>Place your screenshot here</a:t>
                </a:r>
                <a:endParaRPr sz="1000">
                  <a:solidFill>
                    <a:srgbClr val="999999"/>
                  </a:solidFill>
                </a:endParaRPr>
              </a:p>
            </p:txBody>
          </p:sp>
        </p:grpSp>
        <p:pic>
          <p:nvPicPr>
            <p:cNvPr id="6" name="Picture 2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19801" y="1118675"/>
              <a:ext cx="2844800" cy="46865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aphicFrame>
        <p:nvGraphicFramePr>
          <p:cNvPr id="5" name="Objek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523375"/>
              </p:ext>
            </p:extLst>
          </p:nvPr>
        </p:nvGraphicFramePr>
        <p:xfrm>
          <a:off x="467544" y="5445224"/>
          <a:ext cx="185737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Objekt-Manager-Shellobjekt" showAsIcon="1" r:id="rId5" imgW="1857600" imgH="437400" progId="Package">
                  <p:embed/>
                </p:oleObj>
              </mc:Choice>
              <mc:Fallback>
                <p:oleObj name="Objekt-Manager-Shellobjekt" showAsIcon="1" r:id="rId5" imgW="185760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67544" y="5445224"/>
                        <a:ext cx="1857375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76" name="Shape 76"/>
          <p:cNvSpPr txBox="1"/>
          <p:nvPr/>
        </p:nvSpPr>
        <p:spPr>
          <a:xfrm>
            <a:off x="786150" y="1553112"/>
            <a:ext cx="3179400" cy="30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EDIT IN GOOGLE SLIDES</a:t>
            </a:r>
            <a:endParaRPr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Click on the button under the presentation preview that says "Use as Google Slides Theme".</a:t>
            </a: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You will get a copy of this document on your Google Drive and will be able to edit, add or delete slides.</a:t>
            </a: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You have to be signed in to your Google account.</a:t>
            </a: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7" name="Shape 77"/>
          <p:cNvSpPr txBox="1"/>
          <p:nvPr/>
        </p:nvSpPr>
        <p:spPr>
          <a:xfrm>
            <a:off x="4395856" y="1553112"/>
            <a:ext cx="3318300" cy="30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EDIT IN POWERPOINT®</a:t>
            </a:r>
            <a:endParaRPr>
              <a:solidFill>
                <a:srgbClr val="0091E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Click on the button under the presentation preview that says "Download as PowerPoint template". You will get a .pptx file that you can edit in PowerPoint.</a:t>
            </a: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Remember to download and install the fonts used in this presentation (you’ll find the links to the font files needed in the </a:t>
            </a:r>
            <a:r>
              <a:rPr lang="en" u="sng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3"/>
              </a:rPr>
              <a:t>Presentation design slide</a:t>
            </a:r>
            <a:r>
              <a:rPr lang="en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8" name="Shape 78"/>
          <p:cNvSpPr txBox="1"/>
          <p:nvPr/>
        </p:nvSpPr>
        <p:spPr>
          <a:xfrm>
            <a:off x="3116575" y="4820325"/>
            <a:ext cx="5338200" cy="82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More info on how to use this template at </a:t>
            </a:r>
            <a:r>
              <a:rPr lang="en" b="1" u="sng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4"/>
              </a:rPr>
              <a:t>www.slidescarnival.com/help-use-presentation-template</a:t>
            </a:r>
            <a:endParaRPr b="1"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This template is free to use under </a:t>
            </a:r>
            <a:r>
              <a:rPr lang="en" u="sng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5"/>
              </a:rPr>
              <a:t>Creative Commons Attribution license</a:t>
            </a:r>
            <a:r>
              <a:rPr lang="en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. You can keep the Credits slide or mention SlidesCarnival and other resources used in a slide footer.</a:t>
            </a: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1000"/>
              </a:spcBef>
              <a:spcAft>
                <a:spcPts val="1000"/>
              </a:spcAft>
              <a:buNone/>
            </a:pPr>
            <a:endParaRPr>
              <a:solidFill>
                <a:srgbClr val="263238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/>
        </p:nvSpPr>
        <p:spPr>
          <a:xfrm>
            <a:off x="5865747" y="3416025"/>
            <a:ext cx="1820700" cy="18207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ctrTitle" idx="4294967295"/>
          </p:nvPr>
        </p:nvSpPr>
        <p:spPr>
          <a:xfrm>
            <a:off x="1637500" y="587125"/>
            <a:ext cx="5642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Hello!</a:t>
            </a:r>
            <a:endParaRPr sz="6000" b="1"/>
          </a:p>
        </p:txBody>
      </p:sp>
      <p:sp>
        <p:nvSpPr>
          <p:cNvPr id="86" name="Shape 86"/>
          <p:cNvSpPr txBox="1">
            <a:spLocks noGrp="1"/>
          </p:cNvSpPr>
          <p:nvPr>
            <p:ph type="subTitle" idx="4294967295"/>
          </p:nvPr>
        </p:nvSpPr>
        <p:spPr>
          <a:xfrm>
            <a:off x="1637500" y="1881750"/>
            <a:ext cx="5642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I am Jayden Smith</a:t>
            </a:r>
            <a:endParaRPr sz="3600" b="1" dirty="0"/>
          </a:p>
        </p:txBody>
      </p:sp>
      <p:sp>
        <p:nvSpPr>
          <p:cNvPr id="87" name="Shape 87"/>
          <p:cNvSpPr txBox="1">
            <a:spLocks noGrp="1"/>
          </p:cNvSpPr>
          <p:nvPr>
            <p:ph type="body" idx="4294967295"/>
          </p:nvPr>
        </p:nvSpPr>
        <p:spPr>
          <a:xfrm>
            <a:off x="1637500" y="2981075"/>
            <a:ext cx="3453300" cy="328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/>
              <a:t>I am here because I love to give presentations. </a:t>
            </a:r>
            <a:endParaRPr sz="260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600"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/>
              <a:t>You can find me at:</a:t>
            </a:r>
            <a:endParaRPr sz="2600"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600"/>
              <a:t>@username</a:t>
            </a:r>
            <a:endParaRPr sz="2600"/>
          </a:p>
        </p:txBody>
      </p:sp>
      <p:pic>
        <p:nvPicPr>
          <p:cNvPr id="88" name="Shape 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69309" y="3519586"/>
            <a:ext cx="1613400" cy="1613400"/>
          </a:xfrm>
          <a:prstGeom prst="ellipse">
            <a:avLst/>
          </a:prstGeom>
          <a:noFill/>
          <a:ln>
            <a:noFill/>
          </a:ln>
        </p:spPr>
      </p:pic>
      <p:cxnSp>
        <p:nvCxnSpPr>
          <p:cNvPr id="89" name="Shape 89"/>
          <p:cNvCxnSpPr/>
          <p:nvPr/>
        </p:nvCxnSpPr>
        <p:spPr>
          <a:xfrm>
            <a:off x="6939075" y="5244825"/>
            <a:ext cx="145800" cy="567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0" name="Shape 90"/>
          <p:cNvCxnSpPr/>
          <p:nvPr/>
        </p:nvCxnSpPr>
        <p:spPr>
          <a:xfrm>
            <a:off x="7419812" y="4970090"/>
            <a:ext cx="289500" cy="3963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" name="Shape 91"/>
          <p:cNvCxnSpPr/>
          <p:nvPr/>
        </p:nvCxnSpPr>
        <p:spPr>
          <a:xfrm>
            <a:off x="7636225" y="4669275"/>
            <a:ext cx="802500" cy="259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" name="Shape 92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ctrTitle"/>
          </p:nvPr>
        </p:nvSpPr>
        <p:spPr>
          <a:xfrm>
            <a:off x="1546025" y="2034925"/>
            <a:ext cx="58326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CFD8DC"/>
                </a:solidFill>
              </a:rPr>
              <a:t>1.</a:t>
            </a:r>
            <a:endParaRPr sz="6000">
              <a:solidFill>
                <a:srgbClr val="CFD8DC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ubTitle" idx="1"/>
          </p:nvPr>
        </p:nvSpPr>
        <p:spPr>
          <a:xfrm>
            <a:off x="1546025" y="3710548"/>
            <a:ext cx="58326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sldNum" idx="4294967295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◎"/>
            </a:pPr>
            <a:r>
              <a:rPr lang="en"/>
              <a:t>Here you have a list of items</a:t>
            </a:r>
            <a:endParaRPr/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◎"/>
            </a:pPr>
            <a:r>
              <a:rPr lang="en"/>
              <a:t>And some text</a:t>
            </a:r>
            <a:endParaRPr/>
          </a:p>
          <a:p>
            <a:pPr marL="457200" lvl="0" indent="-419100" rtl="0">
              <a:spcBef>
                <a:spcPts val="0"/>
              </a:spcBef>
              <a:spcAft>
                <a:spcPts val="0"/>
              </a:spcAft>
              <a:buSzPts val="3000"/>
              <a:buChar char="◎"/>
            </a:pPr>
            <a:r>
              <a:rPr lang="en"/>
              <a:t>But remember not to overload your slides with content</a:t>
            </a:r>
            <a:endParaRPr/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Your audience will listen to you or read the content, but won’t do both. </a:t>
            </a:r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/>
        </p:nvSpPr>
        <p:spPr>
          <a:xfrm>
            <a:off x="4860600" y="1212825"/>
            <a:ext cx="2470200" cy="24702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ctrTitle" idx="4294967295"/>
          </p:nvPr>
        </p:nvSpPr>
        <p:spPr>
          <a:xfrm>
            <a:off x="539552" y="548680"/>
            <a:ext cx="40158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 smtClean="0"/>
              <a:t>Kontakte</a:t>
            </a:r>
            <a:endParaRPr sz="6000" b="1" dirty="0"/>
          </a:p>
        </p:txBody>
      </p:sp>
      <p:sp>
        <p:nvSpPr>
          <p:cNvPr id="119" name="Shape 119"/>
          <p:cNvSpPr txBox="1">
            <a:spLocks noGrp="1"/>
          </p:cNvSpPr>
          <p:nvPr>
            <p:ph type="subTitle" idx="4294967295"/>
          </p:nvPr>
        </p:nvSpPr>
        <p:spPr>
          <a:xfrm>
            <a:off x="533400" y="3405748"/>
            <a:ext cx="4015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cxnSp>
        <p:nvCxnSpPr>
          <p:cNvPr id="120" name="Shape 120"/>
          <p:cNvCxnSpPr/>
          <p:nvPr/>
        </p:nvCxnSpPr>
        <p:spPr>
          <a:xfrm rot="10800000" flipH="1">
            <a:off x="6282450" y="705375"/>
            <a:ext cx="121500" cy="5187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1" name="Shape 121"/>
          <p:cNvCxnSpPr/>
          <p:nvPr/>
        </p:nvCxnSpPr>
        <p:spPr>
          <a:xfrm flipH="1">
            <a:off x="7133575" y="1483475"/>
            <a:ext cx="332400" cy="267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Shape 122"/>
          <p:cNvCxnSpPr>
            <a:endCxn id="117" idx="6"/>
          </p:cNvCxnSpPr>
          <p:nvPr/>
        </p:nvCxnSpPr>
        <p:spPr>
          <a:xfrm flipH="1">
            <a:off x="7330800" y="2440126"/>
            <a:ext cx="1124100" cy="7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" name="Shape 123"/>
          <p:cNvSpPr/>
          <p:nvPr/>
        </p:nvSpPr>
        <p:spPr>
          <a:xfrm>
            <a:off x="5057825" y="1410050"/>
            <a:ext cx="2075700" cy="2075700"/>
          </a:xfrm>
          <a:prstGeom prst="ellipse">
            <a:avLst/>
          </a:prstGeom>
          <a:noFill/>
          <a:ln w="19050" cap="flat" cmpd="sng">
            <a:solidFill>
              <a:srgbClr val="CFD8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4" name="Shape 124"/>
          <p:cNvGrpSpPr/>
          <p:nvPr/>
        </p:nvGrpSpPr>
        <p:grpSpPr>
          <a:xfrm>
            <a:off x="5517338" y="1899907"/>
            <a:ext cx="1156666" cy="1088243"/>
            <a:chOff x="5972700" y="2330200"/>
            <a:chExt cx="411625" cy="387275"/>
          </a:xfrm>
        </p:grpSpPr>
        <p:sp>
          <p:nvSpPr>
            <p:cNvPr id="125" name="Shape 12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26" name="Shape 12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0091EA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127" name="Shape 127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graphicFrame>
        <p:nvGraphicFramePr>
          <p:cNvPr id="2" name="Objek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0844274"/>
              </p:ext>
            </p:extLst>
          </p:nvPr>
        </p:nvGraphicFramePr>
        <p:xfrm>
          <a:off x="2051720" y="4869160"/>
          <a:ext cx="1857375" cy="438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Objekt-Manager-Shellobjekt" showAsIcon="1" r:id="rId4" imgW="1857600" imgH="437400" progId="Package">
                  <p:embed/>
                </p:oleObj>
              </mc:Choice>
              <mc:Fallback>
                <p:oleObj name="Objekt-Manager-Shellobjekt" showAsIcon="1" r:id="rId4" imgW="185760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51720" y="4869160"/>
                        <a:ext cx="1857375" cy="438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1090</Words>
  <Application>Microsoft Office PowerPoint</Application>
  <PresentationFormat>Bildschirmpräsentation (4:3)</PresentationFormat>
  <Paragraphs>176</Paragraphs>
  <Slides>28</Slides>
  <Notes>28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4" baseType="lpstr">
      <vt:lpstr>Arial</vt:lpstr>
      <vt:lpstr>Roboto Slab</vt:lpstr>
      <vt:lpstr>Source Sans Pro</vt:lpstr>
      <vt:lpstr>Calibri</vt:lpstr>
      <vt:lpstr>Cordelia template</vt:lpstr>
      <vt:lpstr>Paket</vt:lpstr>
      <vt:lpstr>Bahnhofs-begleiter</vt:lpstr>
      <vt:lpstr>PowerPoint-Präsentation</vt:lpstr>
      <vt:lpstr>PowerPoint-Präsentation</vt:lpstr>
      <vt:lpstr>PowerPoint-Präsentation</vt:lpstr>
      <vt:lpstr>Instructions for use</vt:lpstr>
      <vt:lpstr>Hello!</vt:lpstr>
      <vt:lpstr>1. Transition headline</vt:lpstr>
      <vt:lpstr>This is a slide title</vt:lpstr>
      <vt:lpstr>Kontakte</vt:lpstr>
      <vt:lpstr>You can also split your content</vt:lpstr>
      <vt:lpstr>In two or three columns</vt:lpstr>
      <vt:lpstr>A picture is worth a thousand words</vt:lpstr>
      <vt:lpstr>PowerPoint-Präsentation</vt:lpstr>
      <vt:lpstr>Use charts to explain your ideas</vt:lpstr>
      <vt:lpstr>Or diagrams to explain complex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PowerPoint-Präsentation</vt:lpstr>
      <vt:lpstr>PowerPoint-Präsentation</vt:lpstr>
      <vt:lpstr>PowerPoint-Präsentation</vt:lpstr>
      <vt:lpstr>Thanks!</vt:lpstr>
      <vt:lpstr>Presentation design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Bahnhofs-begleiter</dc:title>
  <dc:creator>Ramona</dc:creator>
  <cp:lastModifiedBy>ramona.plogmann@osnanet.de</cp:lastModifiedBy>
  <cp:revision>16</cp:revision>
  <dcterms:modified xsi:type="dcterms:W3CDTF">2018-02-27T22:51:08Z</dcterms:modified>
</cp:coreProperties>
</file>